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9" r:id="rId5"/>
    <p:sldId id="270" r:id="rId6"/>
    <p:sldId id="272" r:id="rId7"/>
    <p:sldId id="280" r:id="rId8"/>
    <p:sldId id="290" r:id="rId9"/>
    <p:sldId id="289" r:id="rId10"/>
    <p:sldId id="287" r:id="rId11"/>
    <p:sldId id="267" r:id="rId12"/>
  </p:sldIdLst>
  <p:sldSz cx="9144000" cy="6858000" type="screen4x3"/>
  <p:notesSz cx="9942513" cy="68103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0068A2"/>
    <a:srgbClr val="3DA7CB"/>
    <a:srgbClr val="00456C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newGreek!$B$5</c:f>
              <c:strCache>
                <c:ptCount val="1"/>
                <c:pt idx="0">
                  <c:v>ΑΣΦΑΛΙΣΤΡΑ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newGreek!$A$6:$A$21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newGreek!$B$6:$B$21</c:f>
              <c:numCache>
                <c:formatCode>#,##0</c:formatCode>
                <c:ptCount val="16"/>
                <c:pt idx="0">
                  <c:v>2764.3792487160681</c:v>
                </c:pt>
                <c:pt idx="1">
                  <c:v>2855.5987617990831</c:v>
                </c:pt>
                <c:pt idx="2">
                  <c:v>3159.3814631700002</c:v>
                </c:pt>
                <c:pt idx="3">
                  <c:v>3550.7270319699996</c:v>
                </c:pt>
                <c:pt idx="4">
                  <c:v>3970.2022768999996</c:v>
                </c:pt>
                <c:pt idx="5">
                  <c:v>4296.2806431200006</c:v>
                </c:pt>
                <c:pt idx="6">
                  <c:v>4730.1828207400004</c:v>
                </c:pt>
                <c:pt idx="7">
                  <c:v>5122.1919307100006</c:v>
                </c:pt>
                <c:pt idx="8">
                  <c:v>5212.5188411302242</c:v>
                </c:pt>
                <c:pt idx="9">
                  <c:v>5448.1077950012095</c:v>
                </c:pt>
                <c:pt idx="10">
                  <c:v>5332.3457105529551</c:v>
                </c:pt>
                <c:pt idx="11">
                  <c:v>4987.2714085999996</c:v>
                </c:pt>
                <c:pt idx="12">
                  <c:v>4409.9960000000001</c:v>
                </c:pt>
                <c:pt idx="13">
                  <c:v>4012.366</c:v>
                </c:pt>
                <c:pt idx="14">
                  <c:v>3965.694731</c:v>
                </c:pt>
                <c:pt idx="15">
                  <c:v>3724.5739619373599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1253720"/>
        <c:axId val="92948448"/>
      </c:barChart>
      <c:lineChart>
        <c:grouping val="standard"/>
        <c:varyColors val="0"/>
        <c:ser>
          <c:idx val="1"/>
          <c:order val="1"/>
          <c:tx>
            <c:strRef>
              <c:f>newGreek!$C$5</c:f>
              <c:strCache>
                <c:ptCount val="1"/>
                <c:pt idx="0">
                  <c:v>Α. Ε. Π.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newGreek!$A$6:$A$21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newGreek!$C$6:$C$21</c:f>
              <c:numCache>
                <c:formatCode>#,##0</c:formatCode>
                <c:ptCount val="16"/>
                <c:pt idx="0">
                  <c:v>141732</c:v>
                </c:pt>
                <c:pt idx="1">
                  <c:v>151987</c:v>
                </c:pt>
                <c:pt idx="2">
                  <c:v>162274</c:v>
                </c:pt>
                <c:pt idx="3">
                  <c:v>178571</c:v>
                </c:pt>
                <c:pt idx="4">
                  <c:v>193013</c:v>
                </c:pt>
                <c:pt idx="5">
                  <c:v>199153</c:v>
                </c:pt>
                <c:pt idx="6">
                  <c:v>217831</c:v>
                </c:pt>
                <c:pt idx="7">
                  <c:v>232831</c:v>
                </c:pt>
                <c:pt idx="8">
                  <c:v>242096</c:v>
                </c:pt>
                <c:pt idx="9">
                  <c:v>237431</c:v>
                </c:pt>
                <c:pt idx="10">
                  <c:v>226031</c:v>
                </c:pt>
                <c:pt idx="11">
                  <c:v>207029</c:v>
                </c:pt>
                <c:pt idx="12">
                  <c:v>191204</c:v>
                </c:pt>
                <c:pt idx="13">
                  <c:v>180654</c:v>
                </c:pt>
                <c:pt idx="14">
                  <c:v>177941</c:v>
                </c:pt>
                <c:pt idx="15">
                  <c:v>175697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3411864"/>
        <c:axId val="163414608"/>
      </c:lineChart>
      <c:catAx>
        <c:axId val="161253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92948448"/>
        <c:crosses val="autoZero"/>
        <c:auto val="1"/>
        <c:lblAlgn val="ctr"/>
        <c:lblOffset val="100"/>
        <c:noMultiLvlLbl val="0"/>
      </c:catAx>
      <c:valAx>
        <c:axId val="92948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otham Greek Book" pitchFamily="50" charset="0"/>
                <a:ea typeface="+mn-ea"/>
                <a:cs typeface="+mn-cs"/>
              </a:defRPr>
            </a:pPr>
            <a:endParaRPr lang="el-GR"/>
          </a:p>
        </c:txPr>
        <c:crossAx val="161253720"/>
        <c:crosses val="autoZero"/>
        <c:crossBetween val="between"/>
      </c:valAx>
      <c:valAx>
        <c:axId val="163414608"/>
        <c:scaling>
          <c:orientation val="minMax"/>
          <c:max val="250000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otham Greek Book" pitchFamily="50" charset="0"/>
                <a:ea typeface="+mn-ea"/>
                <a:cs typeface="+mn-cs"/>
              </a:defRPr>
            </a:pPr>
            <a:endParaRPr lang="el-GR"/>
          </a:p>
        </c:txPr>
        <c:crossAx val="163411864"/>
        <c:crosses val="max"/>
        <c:crossBetween val="between"/>
      </c:valAx>
      <c:catAx>
        <c:axId val="1634118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341460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otham Greek Book" pitchFamily="50" charset="0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el-GR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0062CF-3260-4C46-A4FC-5B51B3BEAC4D}" type="doc">
      <dgm:prSet loTypeId="urn:microsoft.com/office/officeart/2005/8/layout/radial6" loCatId="cycle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l-GR"/>
        </a:p>
      </dgm:t>
    </dgm:pt>
    <dgm:pt modelId="{E9368FF6-5CC4-4815-BE00-6CF6F8A1F91E}">
      <dgm:prSet phldrT="[Κείμενο]" custT="1"/>
      <dgm:spPr>
        <a:solidFill>
          <a:srgbClr val="006FC0"/>
        </a:solidFill>
        <a:scene3d>
          <a:camera prst="orthographicFront"/>
          <a:lightRig rig="threePt" dir="t">
            <a:rot lat="0" lon="0" rev="7500000"/>
          </a:lightRig>
        </a:scene3d>
        <a:sp3d prstMaterial="plastic"/>
      </dgm:spPr>
      <dgm:t>
        <a:bodyPr/>
        <a:lstStyle/>
        <a:p>
          <a:r>
            <a:rPr lang="el-GR" sz="11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Αξιοπιστία &amp; Ασφαλιστική Συνείδηση </a:t>
          </a:r>
          <a:endParaRPr lang="el-GR" sz="11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77E4E94-5DF2-4A43-B5FF-3294CDE57402}" type="parTrans" cxnId="{6C903579-00E5-44E5-A355-8B5DA73F2030}">
      <dgm:prSet/>
      <dgm:spPr/>
      <dgm:t>
        <a:bodyPr/>
        <a:lstStyle/>
        <a:p>
          <a:endParaRPr lang="el-GR"/>
        </a:p>
      </dgm:t>
    </dgm:pt>
    <dgm:pt modelId="{9A2D0284-1D4A-4431-9FD3-36307B7D2155}" type="sibTrans" cxnId="{6C903579-00E5-44E5-A355-8B5DA73F2030}">
      <dgm:prSet/>
      <dgm:spPr/>
      <dgm:t>
        <a:bodyPr/>
        <a:lstStyle/>
        <a:p>
          <a:endParaRPr lang="el-GR"/>
        </a:p>
      </dgm:t>
    </dgm:pt>
    <dgm:pt modelId="{DD22F7BE-56F8-4ABB-8D67-53B48DF5E89E}">
      <dgm:prSet phldrT="[Κείμενο]" custT="1"/>
      <dgm:spPr>
        <a:solidFill>
          <a:srgbClr val="006FC0"/>
        </a:solidFill>
        <a:scene3d>
          <a:camera prst="orthographicFront"/>
          <a:lightRig rig="threePt" dir="t">
            <a:rot lat="0" lon="0" rev="7500000"/>
          </a:lightRig>
        </a:scene3d>
        <a:sp3d prstMaterial="plastic"/>
      </dgm:spPr>
      <dgm:t>
        <a:bodyPr/>
        <a:lstStyle/>
        <a:p>
          <a:r>
            <a:rPr lang="el-GR" sz="11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Συντάξεις</a:t>
          </a:r>
          <a:endParaRPr lang="en-US" sz="1100" b="1" dirty="0" smtClean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001871F-36F6-426C-A1C2-CAA60B47EB88}" type="parTrans" cxnId="{7CD26016-345D-491E-AA21-5ECDFC5F64D1}">
      <dgm:prSet/>
      <dgm:spPr/>
      <dgm:t>
        <a:bodyPr/>
        <a:lstStyle/>
        <a:p>
          <a:endParaRPr lang="el-GR"/>
        </a:p>
      </dgm:t>
    </dgm:pt>
    <dgm:pt modelId="{B354BBE3-57AB-40B2-A8BB-3C3D4DEEB2F8}" type="sibTrans" cxnId="{7CD26016-345D-491E-AA21-5ECDFC5F64D1}">
      <dgm:prSet/>
      <dgm:spPr>
        <a:solidFill>
          <a:srgbClr val="006FC0"/>
        </a:solidFill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contourClr>
            <a:schemeClr val="bg1"/>
          </a:contourClr>
        </a:sp3d>
      </dgm:spPr>
      <dgm:t>
        <a:bodyPr/>
        <a:lstStyle/>
        <a:p>
          <a:endParaRPr lang="el-GR"/>
        </a:p>
      </dgm:t>
    </dgm:pt>
    <dgm:pt modelId="{F6F3DE82-9B9F-48AC-8F84-378259E0C96D}">
      <dgm:prSet phldrT="[Κείμενο]" custT="1"/>
      <dgm:spPr>
        <a:solidFill>
          <a:srgbClr val="006FC0"/>
        </a:solidFill>
        <a:scene3d>
          <a:camera prst="orthographicFront"/>
          <a:lightRig rig="threePt" dir="t">
            <a:rot lat="0" lon="0" rev="7500000"/>
          </a:lightRig>
        </a:scene3d>
        <a:sp3d prstMaterial="plastic"/>
      </dgm:spPr>
      <dgm:t>
        <a:bodyPr/>
        <a:lstStyle/>
        <a:p>
          <a:r>
            <a:rPr lang="el-GR" sz="11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Υγεία</a:t>
          </a:r>
          <a:endParaRPr lang="el-GR" sz="11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386287F-B153-4DC0-8966-3FD2B1BAAB86}" type="parTrans" cxnId="{468B13C2-1B0B-4BA6-95F6-EA8D3CDE772C}">
      <dgm:prSet/>
      <dgm:spPr/>
      <dgm:t>
        <a:bodyPr/>
        <a:lstStyle/>
        <a:p>
          <a:endParaRPr lang="el-GR"/>
        </a:p>
      </dgm:t>
    </dgm:pt>
    <dgm:pt modelId="{F30EA51B-CAD6-4C0D-ACCA-EC995AC565BC}" type="sibTrans" cxnId="{468B13C2-1B0B-4BA6-95F6-EA8D3CDE772C}">
      <dgm:prSet/>
      <dgm:spPr>
        <a:solidFill>
          <a:srgbClr val="006FC0"/>
        </a:solidFill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contourClr>
            <a:schemeClr val="bg1"/>
          </a:contourClr>
        </a:sp3d>
      </dgm:spPr>
      <dgm:t>
        <a:bodyPr/>
        <a:lstStyle/>
        <a:p>
          <a:endParaRPr lang="el-GR"/>
        </a:p>
      </dgm:t>
    </dgm:pt>
    <dgm:pt modelId="{D94FA0A8-C0BA-4023-9BEB-D4998B44DA00}">
      <dgm:prSet phldrT="[Κείμενο]" custT="1"/>
      <dgm:spPr>
        <a:solidFill>
          <a:srgbClr val="006FC0"/>
        </a:solidFill>
        <a:scene3d>
          <a:camera prst="orthographicFront"/>
          <a:lightRig rig="threePt" dir="t">
            <a:rot lat="0" lon="0" rev="7500000"/>
          </a:lightRig>
        </a:scene3d>
        <a:sp3d prstMaterial="plastic"/>
      </dgm:spPr>
      <dgm:t>
        <a:bodyPr/>
        <a:lstStyle/>
        <a:p>
          <a:r>
            <a:rPr lang="el-GR" sz="11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Επαγγελματική Αστική Ευθύνη</a:t>
          </a:r>
          <a:endParaRPr lang="el-GR" sz="11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133396C-5A4D-409A-86A1-A37F0C9C873E}" type="parTrans" cxnId="{FFA67EB5-AE16-472D-88BA-9E9314493D8C}">
      <dgm:prSet/>
      <dgm:spPr/>
      <dgm:t>
        <a:bodyPr/>
        <a:lstStyle/>
        <a:p>
          <a:endParaRPr lang="el-GR"/>
        </a:p>
      </dgm:t>
    </dgm:pt>
    <dgm:pt modelId="{C9FFF1E5-586B-4D01-BA2B-635C18F36255}" type="sibTrans" cxnId="{FFA67EB5-AE16-472D-88BA-9E9314493D8C}">
      <dgm:prSet/>
      <dgm:spPr>
        <a:solidFill>
          <a:srgbClr val="006FC0"/>
        </a:solidFill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contourClr>
            <a:schemeClr val="bg1"/>
          </a:contourClr>
        </a:sp3d>
      </dgm:spPr>
      <dgm:t>
        <a:bodyPr/>
        <a:lstStyle/>
        <a:p>
          <a:endParaRPr lang="el-GR"/>
        </a:p>
      </dgm:t>
    </dgm:pt>
    <dgm:pt modelId="{CFF813D1-4AAF-490A-AD09-01ED1462C5A3}">
      <dgm:prSet phldrT="[Κείμενο]" custT="1"/>
      <dgm:spPr/>
      <dgm:t>
        <a:bodyPr/>
        <a:lstStyle/>
        <a:p>
          <a:endParaRPr lang="el-GR" sz="1200" b="1" dirty="0"/>
        </a:p>
      </dgm:t>
    </dgm:pt>
    <dgm:pt modelId="{92234751-21C2-4684-8AD4-C28FCD07F23F}" type="parTrans" cxnId="{93E8A363-8A46-4582-9E9D-0FC448F5D912}">
      <dgm:prSet/>
      <dgm:spPr/>
      <dgm:t>
        <a:bodyPr/>
        <a:lstStyle/>
        <a:p>
          <a:endParaRPr lang="el-GR"/>
        </a:p>
      </dgm:t>
    </dgm:pt>
    <dgm:pt modelId="{CCCD3855-FE19-438E-BB2D-0119CAC1A94F}" type="sibTrans" cxnId="{93E8A363-8A46-4582-9E9D-0FC448F5D912}">
      <dgm:prSet/>
      <dgm:spPr/>
      <dgm:t>
        <a:bodyPr/>
        <a:lstStyle/>
        <a:p>
          <a:endParaRPr lang="el-GR"/>
        </a:p>
      </dgm:t>
    </dgm:pt>
    <dgm:pt modelId="{32FD0981-18D6-43F2-95EB-ED9E35D172CA}">
      <dgm:prSet phldrT="[Κείμενο]" custT="1"/>
      <dgm:spPr>
        <a:solidFill>
          <a:srgbClr val="006FC0"/>
        </a:solidFill>
        <a:scene3d>
          <a:camera prst="orthographicFront"/>
          <a:lightRig rig="threePt" dir="t">
            <a:rot lat="0" lon="0" rev="7500000"/>
          </a:lightRig>
        </a:scene3d>
        <a:sp3d prstMaterial="plastic"/>
      </dgm:spPr>
      <dgm:t>
        <a:bodyPr/>
        <a:lstStyle/>
        <a:p>
          <a:r>
            <a:rPr lang="el-GR" sz="11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Φυσικές Καταστροφές</a:t>
          </a:r>
          <a:endParaRPr lang="el-GR" sz="11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4281D1E-3C0E-4F3F-99DD-945FD271FE58}" type="parTrans" cxnId="{15F2E559-E01E-4027-805C-EF2BDDCAA054}">
      <dgm:prSet/>
      <dgm:spPr/>
      <dgm:t>
        <a:bodyPr/>
        <a:lstStyle/>
        <a:p>
          <a:endParaRPr lang="el-GR"/>
        </a:p>
      </dgm:t>
    </dgm:pt>
    <dgm:pt modelId="{00A9A57F-A5D2-4DBB-B6EA-C3D927B465D6}" type="sibTrans" cxnId="{15F2E559-E01E-4027-805C-EF2BDDCAA054}">
      <dgm:prSet/>
      <dgm:spPr>
        <a:solidFill>
          <a:srgbClr val="006FC0"/>
        </a:solidFill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contourClr>
            <a:schemeClr val="bg1"/>
          </a:contourClr>
        </a:sp3d>
      </dgm:spPr>
      <dgm:t>
        <a:bodyPr/>
        <a:lstStyle/>
        <a:p>
          <a:endParaRPr lang="el-GR"/>
        </a:p>
      </dgm:t>
    </dgm:pt>
    <dgm:pt modelId="{D7AFA0CF-BB46-4E6D-95BF-4D31CF4BDA59}">
      <dgm:prSet phldrT="[Κείμενο]" custT="1"/>
      <dgm:spPr>
        <a:solidFill>
          <a:srgbClr val="006FC0"/>
        </a:solidFill>
        <a:scene3d>
          <a:camera prst="orthographicFront"/>
          <a:lightRig rig="threePt" dir="t">
            <a:rot lat="0" lon="0" rev="7500000"/>
          </a:lightRig>
        </a:scene3d>
        <a:sp3d prstMaterial="plastic"/>
      </dgm:spPr>
      <dgm:t>
        <a:bodyPr/>
        <a:lstStyle/>
        <a:p>
          <a:r>
            <a:rPr lang="el-GR" sz="11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Ανασφάλιστα Οχήματα </a:t>
          </a:r>
          <a:endParaRPr lang="el-GR" sz="11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24B6642-9514-4A53-97E2-601AFCF5AD7E}" type="parTrans" cxnId="{C54D523D-A241-4BD4-8CEA-3408B205A2F6}">
      <dgm:prSet/>
      <dgm:spPr/>
      <dgm:t>
        <a:bodyPr/>
        <a:lstStyle/>
        <a:p>
          <a:endParaRPr lang="el-GR"/>
        </a:p>
      </dgm:t>
    </dgm:pt>
    <dgm:pt modelId="{1D44C248-11AB-49FD-A241-2A6752C68DBF}" type="sibTrans" cxnId="{C54D523D-A241-4BD4-8CEA-3408B205A2F6}">
      <dgm:prSet/>
      <dgm:spPr>
        <a:solidFill>
          <a:srgbClr val="006FC0"/>
        </a:solidFill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contourClr>
            <a:schemeClr val="bg1"/>
          </a:contourClr>
        </a:sp3d>
      </dgm:spPr>
      <dgm:t>
        <a:bodyPr/>
        <a:lstStyle/>
        <a:p>
          <a:endParaRPr lang="el-GR"/>
        </a:p>
      </dgm:t>
    </dgm:pt>
    <dgm:pt modelId="{F4A50477-5B4F-4709-A251-7259DFD3D6BC}" type="pres">
      <dgm:prSet presAssocID="{FF0062CF-3260-4C46-A4FC-5B51B3BEAC4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151987DF-5113-45B4-948F-1F273F6C61FA}" type="pres">
      <dgm:prSet presAssocID="{E9368FF6-5CC4-4815-BE00-6CF6F8A1F91E}" presName="centerShape" presStyleLbl="node0" presStyleIdx="0" presStyleCnt="1" custScaleX="68523" custScaleY="64571"/>
      <dgm:spPr/>
      <dgm:t>
        <a:bodyPr/>
        <a:lstStyle/>
        <a:p>
          <a:endParaRPr lang="el-GR"/>
        </a:p>
      </dgm:t>
    </dgm:pt>
    <dgm:pt modelId="{B5E01D43-B74D-4585-832A-730EBA6D115D}" type="pres">
      <dgm:prSet presAssocID="{DD22F7BE-56F8-4ABB-8D67-53B48DF5E89E}" presName="node" presStyleLbl="node1" presStyleIdx="0" presStyleCnt="5" custScaleX="97889" custScaleY="84098" custRadScaleRad="87870" custRadScaleInc="64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5324BEE-D181-45A2-9B9D-88A8FECFBC2F}" type="pres">
      <dgm:prSet presAssocID="{DD22F7BE-56F8-4ABB-8D67-53B48DF5E89E}" presName="dummy" presStyleCnt="0"/>
      <dgm:spPr/>
    </dgm:pt>
    <dgm:pt modelId="{F815A4BC-1984-4C8B-9564-4900B3F74CC2}" type="pres">
      <dgm:prSet presAssocID="{B354BBE3-57AB-40B2-A8BB-3C3D4DEEB2F8}" presName="sibTrans" presStyleLbl="sibTrans2D1" presStyleIdx="0" presStyleCnt="5"/>
      <dgm:spPr/>
      <dgm:t>
        <a:bodyPr/>
        <a:lstStyle/>
        <a:p>
          <a:endParaRPr lang="el-GR"/>
        </a:p>
      </dgm:t>
    </dgm:pt>
    <dgm:pt modelId="{4EDAEF6B-0BD7-4503-BF9A-8A9C2E99537C}" type="pres">
      <dgm:prSet presAssocID="{F6F3DE82-9B9F-48AC-8F84-378259E0C96D}" presName="node" presStyleLbl="node1" presStyleIdx="1" presStyleCnt="5" custScaleX="94505" custScaleY="88665" custRadScaleRad="99574" custRadScaleInc="320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EAE19BC-F710-444B-AC03-87EB1ECC3761}" type="pres">
      <dgm:prSet presAssocID="{F6F3DE82-9B9F-48AC-8F84-378259E0C96D}" presName="dummy" presStyleCnt="0"/>
      <dgm:spPr/>
    </dgm:pt>
    <dgm:pt modelId="{411DFF5E-41E0-4831-8962-1A48DE861E7F}" type="pres">
      <dgm:prSet presAssocID="{F30EA51B-CAD6-4C0D-ACCA-EC995AC565BC}" presName="sibTrans" presStyleLbl="sibTrans2D1" presStyleIdx="1" presStyleCnt="5"/>
      <dgm:spPr/>
      <dgm:t>
        <a:bodyPr/>
        <a:lstStyle/>
        <a:p>
          <a:endParaRPr lang="el-GR"/>
        </a:p>
      </dgm:t>
    </dgm:pt>
    <dgm:pt modelId="{1FB67D69-F5B5-4301-B275-046D109B91A4}" type="pres">
      <dgm:prSet presAssocID="{32FD0981-18D6-43F2-95EB-ED9E35D172CA}" presName="node" presStyleLbl="node1" presStyleIdx="2" presStyleCnt="5" custScaleX="100383" custScaleY="8368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84E8F04-335E-4248-AED4-EEE5AFC8E4F5}" type="pres">
      <dgm:prSet presAssocID="{32FD0981-18D6-43F2-95EB-ED9E35D172CA}" presName="dummy" presStyleCnt="0"/>
      <dgm:spPr/>
    </dgm:pt>
    <dgm:pt modelId="{0B45D4CF-73B1-4AC5-9C7E-ADE9D5A7819C}" type="pres">
      <dgm:prSet presAssocID="{00A9A57F-A5D2-4DBB-B6EA-C3D927B465D6}" presName="sibTrans" presStyleLbl="sibTrans2D1" presStyleIdx="2" presStyleCnt="5"/>
      <dgm:spPr/>
      <dgm:t>
        <a:bodyPr/>
        <a:lstStyle/>
        <a:p>
          <a:endParaRPr lang="el-GR"/>
        </a:p>
      </dgm:t>
    </dgm:pt>
    <dgm:pt modelId="{EFF8F5F3-C05C-40AB-8E04-34FBBD69ED4A}" type="pres">
      <dgm:prSet presAssocID="{D7AFA0CF-BB46-4E6D-95BF-4D31CF4BDA59}" presName="node" presStyleLbl="node1" presStyleIdx="3" presStyleCnt="5" custScaleX="100383" custScaleY="8368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9D25A02-D3E7-4074-8397-67EA95714D23}" type="pres">
      <dgm:prSet presAssocID="{D7AFA0CF-BB46-4E6D-95BF-4D31CF4BDA59}" presName="dummy" presStyleCnt="0"/>
      <dgm:spPr/>
    </dgm:pt>
    <dgm:pt modelId="{8996E909-8DE0-4944-8949-E8BB183FDE6A}" type="pres">
      <dgm:prSet presAssocID="{1D44C248-11AB-49FD-A241-2A6752C68DBF}" presName="sibTrans" presStyleLbl="sibTrans2D1" presStyleIdx="3" presStyleCnt="5"/>
      <dgm:spPr/>
      <dgm:t>
        <a:bodyPr/>
        <a:lstStyle/>
        <a:p>
          <a:endParaRPr lang="el-GR"/>
        </a:p>
      </dgm:t>
    </dgm:pt>
    <dgm:pt modelId="{BABBF025-0FE5-4DB9-AC9A-7BBA4AEE0D6A}" type="pres">
      <dgm:prSet presAssocID="{D94FA0A8-C0BA-4023-9BEB-D4998B44DA00}" presName="node" presStyleLbl="node1" presStyleIdx="4" presStyleCnt="5" custScaleX="92237" custScaleY="87070" custRadScaleRad="99574" custRadScaleInc="-320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D1BF45A-0DFA-48D7-8B5A-915C9C88E1DC}" type="pres">
      <dgm:prSet presAssocID="{D94FA0A8-C0BA-4023-9BEB-D4998B44DA00}" presName="dummy" presStyleCnt="0"/>
      <dgm:spPr/>
    </dgm:pt>
    <dgm:pt modelId="{47907D36-D4EA-403F-AF8C-69DF4C6236FC}" type="pres">
      <dgm:prSet presAssocID="{C9FFF1E5-586B-4D01-BA2B-635C18F36255}" presName="sibTrans" presStyleLbl="sibTrans2D1" presStyleIdx="4" presStyleCnt="5" custScaleX="101658" custScaleY="99772"/>
      <dgm:spPr/>
      <dgm:t>
        <a:bodyPr/>
        <a:lstStyle/>
        <a:p>
          <a:endParaRPr lang="el-GR"/>
        </a:p>
      </dgm:t>
    </dgm:pt>
  </dgm:ptLst>
  <dgm:cxnLst>
    <dgm:cxn modelId="{15F2E559-E01E-4027-805C-EF2BDDCAA054}" srcId="{E9368FF6-5CC4-4815-BE00-6CF6F8A1F91E}" destId="{32FD0981-18D6-43F2-95EB-ED9E35D172CA}" srcOrd="2" destOrd="0" parTransId="{B4281D1E-3C0E-4F3F-99DD-945FD271FE58}" sibTransId="{00A9A57F-A5D2-4DBB-B6EA-C3D927B465D6}"/>
    <dgm:cxn modelId="{C54D523D-A241-4BD4-8CEA-3408B205A2F6}" srcId="{E9368FF6-5CC4-4815-BE00-6CF6F8A1F91E}" destId="{D7AFA0CF-BB46-4E6D-95BF-4D31CF4BDA59}" srcOrd="3" destOrd="0" parTransId="{D24B6642-9514-4A53-97E2-601AFCF5AD7E}" sibTransId="{1D44C248-11AB-49FD-A241-2A6752C68DBF}"/>
    <dgm:cxn modelId="{679D6B72-CB8C-44E6-8DBE-864DC8660E10}" type="presOf" srcId="{C9FFF1E5-586B-4D01-BA2B-635C18F36255}" destId="{47907D36-D4EA-403F-AF8C-69DF4C6236FC}" srcOrd="0" destOrd="0" presId="urn:microsoft.com/office/officeart/2005/8/layout/radial6"/>
    <dgm:cxn modelId="{0F361F93-CC8C-49DC-85AA-C758E82D274A}" type="presOf" srcId="{F30EA51B-CAD6-4C0D-ACCA-EC995AC565BC}" destId="{411DFF5E-41E0-4831-8962-1A48DE861E7F}" srcOrd="0" destOrd="0" presId="urn:microsoft.com/office/officeart/2005/8/layout/radial6"/>
    <dgm:cxn modelId="{FFA67EB5-AE16-472D-88BA-9E9314493D8C}" srcId="{E9368FF6-5CC4-4815-BE00-6CF6F8A1F91E}" destId="{D94FA0A8-C0BA-4023-9BEB-D4998B44DA00}" srcOrd="4" destOrd="0" parTransId="{6133396C-5A4D-409A-86A1-A37F0C9C873E}" sibTransId="{C9FFF1E5-586B-4D01-BA2B-635C18F36255}"/>
    <dgm:cxn modelId="{BE8BB386-9297-4DD6-854C-4768EADBE4ED}" type="presOf" srcId="{F6F3DE82-9B9F-48AC-8F84-378259E0C96D}" destId="{4EDAEF6B-0BD7-4503-BF9A-8A9C2E99537C}" srcOrd="0" destOrd="0" presId="urn:microsoft.com/office/officeart/2005/8/layout/radial6"/>
    <dgm:cxn modelId="{5DB191AD-D99A-4117-A8B0-6D18C61F671A}" type="presOf" srcId="{FF0062CF-3260-4C46-A4FC-5B51B3BEAC4D}" destId="{F4A50477-5B4F-4709-A251-7259DFD3D6BC}" srcOrd="0" destOrd="0" presId="urn:microsoft.com/office/officeart/2005/8/layout/radial6"/>
    <dgm:cxn modelId="{E88A36B9-9911-493D-85C5-6EFD8129E4DB}" type="presOf" srcId="{DD22F7BE-56F8-4ABB-8D67-53B48DF5E89E}" destId="{B5E01D43-B74D-4585-832A-730EBA6D115D}" srcOrd="0" destOrd="0" presId="urn:microsoft.com/office/officeart/2005/8/layout/radial6"/>
    <dgm:cxn modelId="{7CD26016-345D-491E-AA21-5ECDFC5F64D1}" srcId="{E9368FF6-5CC4-4815-BE00-6CF6F8A1F91E}" destId="{DD22F7BE-56F8-4ABB-8D67-53B48DF5E89E}" srcOrd="0" destOrd="0" parTransId="{E001871F-36F6-426C-A1C2-CAA60B47EB88}" sibTransId="{B354BBE3-57AB-40B2-A8BB-3C3D4DEEB2F8}"/>
    <dgm:cxn modelId="{468B13C2-1B0B-4BA6-95F6-EA8D3CDE772C}" srcId="{E9368FF6-5CC4-4815-BE00-6CF6F8A1F91E}" destId="{F6F3DE82-9B9F-48AC-8F84-378259E0C96D}" srcOrd="1" destOrd="0" parTransId="{3386287F-B153-4DC0-8966-3FD2B1BAAB86}" sibTransId="{F30EA51B-CAD6-4C0D-ACCA-EC995AC565BC}"/>
    <dgm:cxn modelId="{08E7225B-6816-4A8D-9852-3B13A6609FD3}" type="presOf" srcId="{D94FA0A8-C0BA-4023-9BEB-D4998B44DA00}" destId="{BABBF025-0FE5-4DB9-AC9A-7BBA4AEE0D6A}" srcOrd="0" destOrd="0" presId="urn:microsoft.com/office/officeart/2005/8/layout/radial6"/>
    <dgm:cxn modelId="{E83A18EA-32EB-424A-8BFF-5FBE6A58C8E9}" type="presOf" srcId="{D7AFA0CF-BB46-4E6D-95BF-4D31CF4BDA59}" destId="{EFF8F5F3-C05C-40AB-8E04-34FBBD69ED4A}" srcOrd="0" destOrd="0" presId="urn:microsoft.com/office/officeart/2005/8/layout/radial6"/>
    <dgm:cxn modelId="{6C903579-00E5-44E5-A355-8B5DA73F2030}" srcId="{FF0062CF-3260-4C46-A4FC-5B51B3BEAC4D}" destId="{E9368FF6-5CC4-4815-BE00-6CF6F8A1F91E}" srcOrd="0" destOrd="0" parTransId="{077E4E94-5DF2-4A43-B5FF-3294CDE57402}" sibTransId="{9A2D0284-1D4A-4431-9FD3-36307B7D2155}"/>
    <dgm:cxn modelId="{90E59734-DBC7-49E0-BB64-0F0960DB7A88}" type="presOf" srcId="{E9368FF6-5CC4-4815-BE00-6CF6F8A1F91E}" destId="{151987DF-5113-45B4-948F-1F273F6C61FA}" srcOrd="0" destOrd="0" presId="urn:microsoft.com/office/officeart/2005/8/layout/radial6"/>
    <dgm:cxn modelId="{867A2C66-B9DF-40E4-81B0-1EDCE5021E89}" type="presOf" srcId="{B354BBE3-57AB-40B2-A8BB-3C3D4DEEB2F8}" destId="{F815A4BC-1984-4C8B-9564-4900B3F74CC2}" srcOrd="0" destOrd="0" presId="urn:microsoft.com/office/officeart/2005/8/layout/radial6"/>
    <dgm:cxn modelId="{ACBDABE1-5BED-4495-8B9B-7FA8FADC378D}" type="presOf" srcId="{00A9A57F-A5D2-4DBB-B6EA-C3D927B465D6}" destId="{0B45D4CF-73B1-4AC5-9C7E-ADE9D5A7819C}" srcOrd="0" destOrd="0" presId="urn:microsoft.com/office/officeart/2005/8/layout/radial6"/>
    <dgm:cxn modelId="{478EB76A-5F5E-4E9A-A3C5-9694A4CACBED}" type="presOf" srcId="{32FD0981-18D6-43F2-95EB-ED9E35D172CA}" destId="{1FB67D69-F5B5-4301-B275-046D109B91A4}" srcOrd="0" destOrd="0" presId="urn:microsoft.com/office/officeart/2005/8/layout/radial6"/>
    <dgm:cxn modelId="{93E8A363-8A46-4582-9E9D-0FC448F5D912}" srcId="{FF0062CF-3260-4C46-A4FC-5B51B3BEAC4D}" destId="{CFF813D1-4AAF-490A-AD09-01ED1462C5A3}" srcOrd="1" destOrd="0" parTransId="{92234751-21C2-4684-8AD4-C28FCD07F23F}" sibTransId="{CCCD3855-FE19-438E-BB2D-0119CAC1A94F}"/>
    <dgm:cxn modelId="{0DAFAF0B-7A23-4D2D-94B3-CD1EDDB10FB4}" type="presOf" srcId="{1D44C248-11AB-49FD-A241-2A6752C68DBF}" destId="{8996E909-8DE0-4944-8949-E8BB183FDE6A}" srcOrd="0" destOrd="0" presId="urn:microsoft.com/office/officeart/2005/8/layout/radial6"/>
    <dgm:cxn modelId="{E8FD71A0-285D-45D7-8F80-FC7A9250C6D5}" type="presParOf" srcId="{F4A50477-5B4F-4709-A251-7259DFD3D6BC}" destId="{151987DF-5113-45B4-948F-1F273F6C61FA}" srcOrd="0" destOrd="0" presId="urn:microsoft.com/office/officeart/2005/8/layout/radial6"/>
    <dgm:cxn modelId="{C231F603-DFB4-48AC-AD9D-8DCBB3F0EDF8}" type="presParOf" srcId="{F4A50477-5B4F-4709-A251-7259DFD3D6BC}" destId="{B5E01D43-B74D-4585-832A-730EBA6D115D}" srcOrd="1" destOrd="0" presId="urn:microsoft.com/office/officeart/2005/8/layout/radial6"/>
    <dgm:cxn modelId="{E1B45B0D-B3A2-42E9-A295-D0F81010CCCA}" type="presParOf" srcId="{F4A50477-5B4F-4709-A251-7259DFD3D6BC}" destId="{25324BEE-D181-45A2-9B9D-88A8FECFBC2F}" srcOrd="2" destOrd="0" presId="urn:microsoft.com/office/officeart/2005/8/layout/radial6"/>
    <dgm:cxn modelId="{70DFE32E-9D66-4778-9788-D36EDD2A2478}" type="presParOf" srcId="{F4A50477-5B4F-4709-A251-7259DFD3D6BC}" destId="{F815A4BC-1984-4C8B-9564-4900B3F74CC2}" srcOrd="3" destOrd="0" presId="urn:microsoft.com/office/officeart/2005/8/layout/radial6"/>
    <dgm:cxn modelId="{B4D623F8-5D4C-4604-B9D6-394CBC454816}" type="presParOf" srcId="{F4A50477-5B4F-4709-A251-7259DFD3D6BC}" destId="{4EDAEF6B-0BD7-4503-BF9A-8A9C2E99537C}" srcOrd="4" destOrd="0" presId="urn:microsoft.com/office/officeart/2005/8/layout/radial6"/>
    <dgm:cxn modelId="{4BA24976-7DFA-4CFA-9608-A10E13286F9C}" type="presParOf" srcId="{F4A50477-5B4F-4709-A251-7259DFD3D6BC}" destId="{3EAE19BC-F710-444B-AC03-87EB1ECC3761}" srcOrd="5" destOrd="0" presId="urn:microsoft.com/office/officeart/2005/8/layout/radial6"/>
    <dgm:cxn modelId="{4323361C-17D4-4306-95FB-63F2DC5A9D00}" type="presParOf" srcId="{F4A50477-5B4F-4709-A251-7259DFD3D6BC}" destId="{411DFF5E-41E0-4831-8962-1A48DE861E7F}" srcOrd="6" destOrd="0" presId="urn:microsoft.com/office/officeart/2005/8/layout/radial6"/>
    <dgm:cxn modelId="{C814B7E3-E676-44D3-975B-1A372313792D}" type="presParOf" srcId="{F4A50477-5B4F-4709-A251-7259DFD3D6BC}" destId="{1FB67D69-F5B5-4301-B275-046D109B91A4}" srcOrd="7" destOrd="0" presId="urn:microsoft.com/office/officeart/2005/8/layout/radial6"/>
    <dgm:cxn modelId="{45F65584-CA7A-4F66-80E3-2237D91A8165}" type="presParOf" srcId="{F4A50477-5B4F-4709-A251-7259DFD3D6BC}" destId="{784E8F04-335E-4248-AED4-EEE5AFC8E4F5}" srcOrd="8" destOrd="0" presId="urn:microsoft.com/office/officeart/2005/8/layout/radial6"/>
    <dgm:cxn modelId="{D39A7585-7347-46B6-A370-D8A168636561}" type="presParOf" srcId="{F4A50477-5B4F-4709-A251-7259DFD3D6BC}" destId="{0B45D4CF-73B1-4AC5-9C7E-ADE9D5A7819C}" srcOrd="9" destOrd="0" presId="urn:microsoft.com/office/officeart/2005/8/layout/radial6"/>
    <dgm:cxn modelId="{842F1A30-39EE-4DA4-8986-A62C416D7CFF}" type="presParOf" srcId="{F4A50477-5B4F-4709-A251-7259DFD3D6BC}" destId="{EFF8F5F3-C05C-40AB-8E04-34FBBD69ED4A}" srcOrd="10" destOrd="0" presId="urn:microsoft.com/office/officeart/2005/8/layout/radial6"/>
    <dgm:cxn modelId="{D5B6DCB7-605C-4115-B1CE-DD1255B442A6}" type="presParOf" srcId="{F4A50477-5B4F-4709-A251-7259DFD3D6BC}" destId="{19D25A02-D3E7-4074-8397-67EA95714D23}" srcOrd="11" destOrd="0" presId="urn:microsoft.com/office/officeart/2005/8/layout/radial6"/>
    <dgm:cxn modelId="{1918B121-3244-42E6-AD07-92A522EA6CA3}" type="presParOf" srcId="{F4A50477-5B4F-4709-A251-7259DFD3D6BC}" destId="{8996E909-8DE0-4944-8949-E8BB183FDE6A}" srcOrd="12" destOrd="0" presId="urn:microsoft.com/office/officeart/2005/8/layout/radial6"/>
    <dgm:cxn modelId="{848AA776-1A4C-4226-BA99-BC1AED4FDE3D}" type="presParOf" srcId="{F4A50477-5B4F-4709-A251-7259DFD3D6BC}" destId="{BABBF025-0FE5-4DB9-AC9A-7BBA4AEE0D6A}" srcOrd="13" destOrd="0" presId="urn:microsoft.com/office/officeart/2005/8/layout/radial6"/>
    <dgm:cxn modelId="{FB90D303-1A7C-412A-8B48-5DC0746A3801}" type="presParOf" srcId="{F4A50477-5B4F-4709-A251-7259DFD3D6BC}" destId="{DD1BF45A-0DFA-48D7-8B5A-915C9C88E1DC}" srcOrd="14" destOrd="0" presId="urn:microsoft.com/office/officeart/2005/8/layout/radial6"/>
    <dgm:cxn modelId="{F1BF108B-15EA-402A-81B0-049D3CCAFFA9}" type="presParOf" srcId="{F4A50477-5B4F-4709-A251-7259DFD3D6BC}" destId="{47907D36-D4EA-403F-AF8C-69DF4C6236FC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4/7/2017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1" i="0" u="heavy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4/7/2017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961072" y="6262516"/>
            <a:ext cx="1135380" cy="244475"/>
          </a:xfrm>
          <a:custGeom>
            <a:avLst/>
            <a:gdLst/>
            <a:ahLst/>
            <a:cxnLst/>
            <a:rect l="l" t="t" r="r" b="b"/>
            <a:pathLst>
              <a:path w="1135380" h="244475">
                <a:moveTo>
                  <a:pt x="1054544" y="69507"/>
                </a:moveTo>
                <a:lnTo>
                  <a:pt x="1011610" y="80486"/>
                </a:lnTo>
                <a:lnTo>
                  <a:pt x="983179" y="108394"/>
                </a:lnTo>
                <a:lnTo>
                  <a:pt x="970863" y="147567"/>
                </a:lnTo>
                <a:lnTo>
                  <a:pt x="970508" y="156006"/>
                </a:lnTo>
                <a:lnTo>
                  <a:pt x="970880" y="165537"/>
                </a:lnTo>
                <a:lnTo>
                  <a:pt x="984026" y="206597"/>
                </a:lnTo>
                <a:lnTo>
                  <a:pt x="1014558" y="233595"/>
                </a:lnTo>
                <a:lnTo>
                  <a:pt x="1060107" y="243573"/>
                </a:lnTo>
                <a:lnTo>
                  <a:pt x="1067702" y="243382"/>
                </a:lnTo>
                <a:lnTo>
                  <a:pt x="1114831" y="231267"/>
                </a:lnTo>
                <a:lnTo>
                  <a:pt x="1127023" y="223329"/>
                </a:lnTo>
                <a:lnTo>
                  <a:pt x="1129830" y="221437"/>
                </a:lnTo>
                <a:lnTo>
                  <a:pt x="1131658" y="220294"/>
                </a:lnTo>
                <a:lnTo>
                  <a:pt x="1121313" y="204317"/>
                </a:lnTo>
                <a:lnTo>
                  <a:pt x="1061859" y="204317"/>
                </a:lnTo>
                <a:lnTo>
                  <a:pt x="1052479" y="203698"/>
                </a:lnTo>
                <a:lnTo>
                  <a:pt x="1019977" y="177689"/>
                </a:lnTo>
                <a:lnTo>
                  <a:pt x="1019124" y="171297"/>
                </a:lnTo>
                <a:lnTo>
                  <a:pt x="1135138" y="171297"/>
                </a:lnTo>
                <a:lnTo>
                  <a:pt x="1135138" y="162979"/>
                </a:lnTo>
                <a:lnTo>
                  <a:pt x="1134814" y="152927"/>
                </a:lnTo>
                <a:lnTo>
                  <a:pt x="1133843" y="143290"/>
                </a:lnTo>
                <a:lnTo>
                  <a:pt x="1133148" y="139331"/>
                </a:lnTo>
                <a:lnTo>
                  <a:pt x="1019124" y="139331"/>
                </a:lnTo>
                <a:lnTo>
                  <a:pt x="1019124" y="135864"/>
                </a:lnTo>
                <a:lnTo>
                  <a:pt x="1019860" y="132308"/>
                </a:lnTo>
                <a:lnTo>
                  <a:pt x="1021384" y="128727"/>
                </a:lnTo>
                <a:lnTo>
                  <a:pt x="1022870" y="125158"/>
                </a:lnTo>
                <a:lnTo>
                  <a:pt x="1025055" y="121869"/>
                </a:lnTo>
                <a:lnTo>
                  <a:pt x="1027976" y="118859"/>
                </a:lnTo>
                <a:lnTo>
                  <a:pt x="1030859" y="115824"/>
                </a:lnTo>
                <a:lnTo>
                  <a:pt x="1034491" y="113347"/>
                </a:lnTo>
                <a:lnTo>
                  <a:pt x="1043304" y="109410"/>
                </a:lnTo>
                <a:lnTo>
                  <a:pt x="1048410" y="108394"/>
                </a:lnTo>
                <a:lnTo>
                  <a:pt x="1122935" y="108394"/>
                </a:lnTo>
                <a:lnTo>
                  <a:pt x="1119280" y="102212"/>
                </a:lnTo>
                <a:lnTo>
                  <a:pt x="1089291" y="76441"/>
                </a:lnTo>
                <a:lnTo>
                  <a:pt x="1064133" y="69942"/>
                </a:lnTo>
                <a:lnTo>
                  <a:pt x="1054544" y="69507"/>
                </a:lnTo>
                <a:close/>
              </a:path>
              <a:path w="1135380" h="244475">
                <a:moveTo>
                  <a:pt x="922134" y="114312"/>
                </a:moveTo>
                <a:lnTo>
                  <a:pt x="872426" y="114312"/>
                </a:lnTo>
                <a:lnTo>
                  <a:pt x="872426" y="237998"/>
                </a:lnTo>
                <a:lnTo>
                  <a:pt x="922134" y="237998"/>
                </a:lnTo>
                <a:lnTo>
                  <a:pt x="922134" y="114312"/>
                </a:lnTo>
                <a:close/>
              </a:path>
              <a:path w="1135380" h="244475">
                <a:moveTo>
                  <a:pt x="1111173" y="188658"/>
                </a:moveTo>
                <a:lnTo>
                  <a:pt x="1071122" y="203954"/>
                </a:lnTo>
                <a:lnTo>
                  <a:pt x="1061859" y="204317"/>
                </a:lnTo>
                <a:lnTo>
                  <a:pt x="1121313" y="204317"/>
                </a:lnTo>
                <a:lnTo>
                  <a:pt x="1111173" y="188658"/>
                </a:lnTo>
                <a:close/>
              </a:path>
              <a:path w="1135380" h="244475">
                <a:moveTo>
                  <a:pt x="1122935" y="108394"/>
                </a:moveTo>
                <a:lnTo>
                  <a:pt x="1060005" y="108394"/>
                </a:lnTo>
                <a:lnTo>
                  <a:pt x="1064958" y="109410"/>
                </a:lnTo>
                <a:lnTo>
                  <a:pt x="1073277" y="113347"/>
                </a:lnTo>
                <a:lnTo>
                  <a:pt x="1087882" y="135864"/>
                </a:lnTo>
                <a:lnTo>
                  <a:pt x="1087882" y="139331"/>
                </a:lnTo>
                <a:lnTo>
                  <a:pt x="1133148" y="139331"/>
                </a:lnTo>
                <a:lnTo>
                  <a:pt x="1132224" y="134068"/>
                </a:lnTo>
                <a:lnTo>
                  <a:pt x="1129921" y="125158"/>
                </a:lnTo>
                <a:lnTo>
                  <a:pt x="1127023" y="116971"/>
                </a:lnTo>
                <a:lnTo>
                  <a:pt x="1123464" y="109288"/>
                </a:lnTo>
                <a:lnTo>
                  <a:pt x="1122935" y="108394"/>
                </a:lnTo>
                <a:close/>
              </a:path>
              <a:path w="1135380" h="244475">
                <a:moveTo>
                  <a:pt x="960653" y="75057"/>
                </a:moveTo>
                <a:lnTo>
                  <a:pt x="846061" y="75057"/>
                </a:lnTo>
                <a:lnTo>
                  <a:pt x="846061" y="114312"/>
                </a:lnTo>
                <a:lnTo>
                  <a:pt x="960653" y="114312"/>
                </a:lnTo>
                <a:lnTo>
                  <a:pt x="960653" y="75057"/>
                </a:lnTo>
                <a:close/>
              </a:path>
              <a:path w="1135380" h="244475">
                <a:moveTo>
                  <a:pt x="939139" y="0"/>
                </a:moveTo>
                <a:lnTo>
                  <a:pt x="930795" y="0"/>
                </a:lnTo>
                <a:lnTo>
                  <a:pt x="922616" y="1371"/>
                </a:lnTo>
                <a:lnTo>
                  <a:pt x="888813" y="20519"/>
                </a:lnTo>
                <a:lnTo>
                  <a:pt x="872786" y="58351"/>
                </a:lnTo>
                <a:lnTo>
                  <a:pt x="872426" y="66725"/>
                </a:lnTo>
                <a:lnTo>
                  <a:pt x="872426" y="75057"/>
                </a:lnTo>
                <a:lnTo>
                  <a:pt x="922134" y="75057"/>
                </a:lnTo>
                <a:lnTo>
                  <a:pt x="922134" y="57937"/>
                </a:lnTo>
                <a:lnTo>
                  <a:pt x="924229" y="51663"/>
                </a:lnTo>
                <a:lnTo>
                  <a:pt x="932548" y="42887"/>
                </a:lnTo>
                <a:lnTo>
                  <a:pt x="938085" y="40665"/>
                </a:lnTo>
                <a:lnTo>
                  <a:pt x="974721" y="40665"/>
                </a:lnTo>
                <a:lnTo>
                  <a:pt x="990549" y="17056"/>
                </a:lnTo>
                <a:lnTo>
                  <a:pt x="952446" y="971"/>
                </a:lnTo>
                <a:lnTo>
                  <a:pt x="945767" y="244"/>
                </a:lnTo>
                <a:lnTo>
                  <a:pt x="939139" y="0"/>
                </a:lnTo>
                <a:close/>
              </a:path>
              <a:path w="1135380" h="244475">
                <a:moveTo>
                  <a:pt x="974721" y="40665"/>
                </a:moveTo>
                <a:lnTo>
                  <a:pt x="949426" y="40665"/>
                </a:lnTo>
                <a:lnTo>
                  <a:pt x="953744" y="41351"/>
                </a:lnTo>
                <a:lnTo>
                  <a:pt x="962075" y="44145"/>
                </a:lnTo>
                <a:lnTo>
                  <a:pt x="965923" y="46113"/>
                </a:lnTo>
                <a:lnTo>
                  <a:pt x="969365" y="48653"/>
                </a:lnTo>
                <a:lnTo>
                  <a:pt x="974721" y="40665"/>
                </a:lnTo>
                <a:close/>
              </a:path>
              <a:path w="1135380" h="244475">
                <a:moveTo>
                  <a:pt x="514400" y="114312"/>
                </a:moveTo>
                <a:lnTo>
                  <a:pt x="464362" y="114312"/>
                </a:lnTo>
                <a:lnTo>
                  <a:pt x="464362" y="175818"/>
                </a:lnTo>
                <a:lnTo>
                  <a:pt x="473049" y="219049"/>
                </a:lnTo>
                <a:lnTo>
                  <a:pt x="510214" y="242644"/>
                </a:lnTo>
                <a:lnTo>
                  <a:pt x="526211" y="243903"/>
                </a:lnTo>
                <a:lnTo>
                  <a:pt x="539841" y="242727"/>
                </a:lnTo>
                <a:lnTo>
                  <a:pt x="552953" y="239204"/>
                </a:lnTo>
                <a:lnTo>
                  <a:pt x="565543" y="233337"/>
                </a:lnTo>
                <a:lnTo>
                  <a:pt x="577608" y="225132"/>
                </a:lnTo>
                <a:lnTo>
                  <a:pt x="563181" y="203238"/>
                </a:lnTo>
                <a:lnTo>
                  <a:pt x="527126" y="203238"/>
                </a:lnTo>
                <a:lnTo>
                  <a:pt x="522211" y="201104"/>
                </a:lnTo>
                <a:lnTo>
                  <a:pt x="515950" y="192532"/>
                </a:lnTo>
                <a:lnTo>
                  <a:pt x="514400" y="186486"/>
                </a:lnTo>
                <a:lnTo>
                  <a:pt x="514400" y="114312"/>
                </a:lnTo>
                <a:close/>
              </a:path>
              <a:path w="1135380" h="244475">
                <a:moveTo>
                  <a:pt x="557466" y="194564"/>
                </a:moveTo>
                <a:lnTo>
                  <a:pt x="554240" y="196875"/>
                </a:lnTo>
                <a:lnTo>
                  <a:pt x="550748" y="198932"/>
                </a:lnTo>
                <a:lnTo>
                  <a:pt x="543344" y="202374"/>
                </a:lnTo>
                <a:lnTo>
                  <a:pt x="538949" y="203238"/>
                </a:lnTo>
                <a:lnTo>
                  <a:pt x="563181" y="203238"/>
                </a:lnTo>
                <a:lnTo>
                  <a:pt x="557466" y="194564"/>
                </a:lnTo>
                <a:close/>
              </a:path>
              <a:path w="1135380" h="244475">
                <a:moveTo>
                  <a:pt x="556412" y="75057"/>
                </a:moveTo>
                <a:lnTo>
                  <a:pt x="438569" y="75057"/>
                </a:lnTo>
                <a:lnTo>
                  <a:pt x="438569" y="114312"/>
                </a:lnTo>
                <a:lnTo>
                  <a:pt x="556412" y="114312"/>
                </a:lnTo>
                <a:lnTo>
                  <a:pt x="556412" y="75057"/>
                </a:lnTo>
                <a:close/>
              </a:path>
              <a:path w="1135380" h="244475">
                <a:moveTo>
                  <a:pt x="514400" y="31407"/>
                </a:moveTo>
                <a:lnTo>
                  <a:pt x="464362" y="31407"/>
                </a:lnTo>
                <a:lnTo>
                  <a:pt x="464362" y="75057"/>
                </a:lnTo>
                <a:lnTo>
                  <a:pt x="514400" y="75057"/>
                </a:lnTo>
                <a:lnTo>
                  <a:pt x="514400" y="31407"/>
                </a:lnTo>
                <a:close/>
              </a:path>
              <a:path w="1135380" h="244475">
                <a:moveTo>
                  <a:pt x="820737" y="75057"/>
                </a:moveTo>
                <a:lnTo>
                  <a:pt x="770699" y="75057"/>
                </a:lnTo>
                <a:lnTo>
                  <a:pt x="770699" y="237998"/>
                </a:lnTo>
                <a:lnTo>
                  <a:pt x="820737" y="237998"/>
                </a:lnTo>
                <a:lnTo>
                  <a:pt x="820737" y="75057"/>
                </a:lnTo>
                <a:close/>
              </a:path>
              <a:path w="1135380" h="244475">
                <a:moveTo>
                  <a:pt x="648792" y="6299"/>
                </a:moveTo>
                <a:lnTo>
                  <a:pt x="596353" y="6299"/>
                </a:lnTo>
                <a:lnTo>
                  <a:pt x="596353" y="237998"/>
                </a:lnTo>
                <a:lnTo>
                  <a:pt x="748766" y="237998"/>
                </a:lnTo>
                <a:lnTo>
                  <a:pt x="748766" y="195084"/>
                </a:lnTo>
                <a:lnTo>
                  <a:pt x="648792" y="195084"/>
                </a:lnTo>
                <a:lnTo>
                  <a:pt x="648792" y="6299"/>
                </a:lnTo>
                <a:close/>
              </a:path>
              <a:path w="1135380" h="244475">
                <a:moveTo>
                  <a:pt x="346036" y="69507"/>
                </a:moveTo>
                <a:lnTo>
                  <a:pt x="303084" y="80486"/>
                </a:lnTo>
                <a:lnTo>
                  <a:pt x="274641" y="108394"/>
                </a:lnTo>
                <a:lnTo>
                  <a:pt x="262309" y="147567"/>
                </a:lnTo>
                <a:lnTo>
                  <a:pt x="261950" y="156006"/>
                </a:lnTo>
                <a:lnTo>
                  <a:pt x="262325" y="165537"/>
                </a:lnTo>
                <a:lnTo>
                  <a:pt x="275507" y="206597"/>
                </a:lnTo>
                <a:lnTo>
                  <a:pt x="306039" y="233595"/>
                </a:lnTo>
                <a:lnTo>
                  <a:pt x="351561" y="243573"/>
                </a:lnTo>
                <a:lnTo>
                  <a:pt x="359160" y="243382"/>
                </a:lnTo>
                <a:lnTo>
                  <a:pt x="406272" y="231267"/>
                </a:lnTo>
                <a:lnTo>
                  <a:pt x="418503" y="223329"/>
                </a:lnTo>
                <a:lnTo>
                  <a:pt x="421284" y="221437"/>
                </a:lnTo>
                <a:lnTo>
                  <a:pt x="423138" y="220294"/>
                </a:lnTo>
                <a:lnTo>
                  <a:pt x="412780" y="204317"/>
                </a:lnTo>
                <a:lnTo>
                  <a:pt x="353326" y="204317"/>
                </a:lnTo>
                <a:lnTo>
                  <a:pt x="343951" y="203698"/>
                </a:lnTo>
                <a:lnTo>
                  <a:pt x="311453" y="177689"/>
                </a:lnTo>
                <a:lnTo>
                  <a:pt x="310603" y="171297"/>
                </a:lnTo>
                <a:lnTo>
                  <a:pt x="426592" y="171297"/>
                </a:lnTo>
                <a:lnTo>
                  <a:pt x="426592" y="162979"/>
                </a:lnTo>
                <a:lnTo>
                  <a:pt x="426270" y="152927"/>
                </a:lnTo>
                <a:lnTo>
                  <a:pt x="425302" y="143290"/>
                </a:lnTo>
                <a:lnTo>
                  <a:pt x="424607" y="139331"/>
                </a:lnTo>
                <a:lnTo>
                  <a:pt x="310603" y="139331"/>
                </a:lnTo>
                <a:lnTo>
                  <a:pt x="310603" y="135864"/>
                </a:lnTo>
                <a:lnTo>
                  <a:pt x="311327" y="132308"/>
                </a:lnTo>
                <a:lnTo>
                  <a:pt x="312864" y="128727"/>
                </a:lnTo>
                <a:lnTo>
                  <a:pt x="314350" y="125158"/>
                </a:lnTo>
                <a:lnTo>
                  <a:pt x="316560" y="121869"/>
                </a:lnTo>
                <a:lnTo>
                  <a:pt x="319443" y="118859"/>
                </a:lnTo>
                <a:lnTo>
                  <a:pt x="322313" y="115824"/>
                </a:lnTo>
                <a:lnTo>
                  <a:pt x="325958" y="113347"/>
                </a:lnTo>
                <a:lnTo>
                  <a:pt x="334784" y="109410"/>
                </a:lnTo>
                <a:lnTo>
                  <a:pt x="339877" y="108394"/>
                </a:lnTo>
                <a:lnTo>
                  <a:pt x="414412" y="108394"/>
                </a:lnTo>
                <a:lnTo>
                  <a:pt x="410760" y="102212"/>
                </a:lnTo>
                <a:lnTo>
                  <a:pt x="380720" y="76441"/>
                </a:lnTo>
                <a:lnTo>
                  <a:pt x="355622" y="69942"/>
                </a:lnTo>
                <a:lnTo>
                  <a:pt x="346036" y="69507"/>
                </a:lnTo>
                <a:close/>
              </a:path>
              <a:path w="1135380" h="244475">
                <a:moveTo>
                  <a:pt x="402628" y="188658"/>
                </a:moveTo>
                <a:lnTo>
                  <a:pt x="362587" y="203954"/>
                </a:lnTo>
                <a:lnTo>
                  <a:pt x="353326" y="204317"/>
                </a:lnTo>
                <a:lnTo>
                  <a:pt x="412780" y="204317"/>
                </a:lnTo>
                <a:lnTo>
                  <a:pt x="402628" y="188658"/>
                </a:lnTo>
                <a:close/>
              </a:path>
              <a:path w="1135380" h="244475">
                <a:moveTo>
                  <a:pt x="414412" y="108394"/>
                </a:moveTo>
                <a:lnTo>
                  <a:pt x="351459" y="108394"/>
                </a:lnTo>
                <a:lnTo>
                  <a:pt x="356412" y="109410"/>
                </a:lnTo>
                <a:lnTo>
                  <a:pt x="364782" y="113347"/>
                </a:lnTo>
                <a:lnTo>
                  <a:pt x="379361" y="135864"/>
                </a:lnTo>
                <a:lnTo>
                  <a:pt x="379361" y="139331"/>
                </a:lnTo>
                <a:lnTo>
                  <a:pt x="424607" y="139331"/>
                </a:lnTo>
                <a:lnTo>
                  <a:pt x="423683" y="134068"/>
                </a:lnTo>
                <a:lnTo>
                  <a:pt x="421375" y="125158"/>
                </a:lnTo>
                <a:lnTo>
                  <a:pt x="418492" y="116971"/>
                </a:lnTo>
                <a:lnTo>
                  <a:pt x="414940" y="109288"/>
                </a:lnTo>
                <a:lnTo>
                  <a:pt x="414412" y="108394"/>
                </a:lnTo>
                <a:close/>
              </a:path>
              <a:path w="1135380" h="244475">
                <a:moveTo>
                  <a:pt x="60464" y="6299"/>
                </a:moveTo>
                <a:lnTo>
                  <a:pt x="10756" y="6299"/>
                </a:lnTo>
                <a:lnTo>
                  <a:pt x="0" y="237998"/>
                </a:lnTo>
                <a:lnTo>
                  <a:pt x="50025" y="237998"/>
                </a:lnTo>
                <a:lnTo>
                  <a:pt x="55930" y="87591"/>
                </a:lnTo>
                <a:lnTo>
                  <a:pt x="105620" y="87591"/>
                </a:lnTo>
                <a:lnTo>
                  <a:pt x="60464" y="6299"/>
                </a:lnTo>
                <a:close/>
              </a:path>
              <a:path w="1135380" h="244475">
                <a:moveTo>
                  <a:pt x="233705" y="86525"/>
                </a:moveTo>
                <a:lnTo>
                  <a:pt x="181698" y="86525"/>
                </a:lnTo>
                <a:lnTo>
                  <a:pt x="188264" y="237998"/>
                </a:lnTo>
                <a:lnTo>
                  <a:pt x="240779" y="237998"/>
                </a:lnTo>
                <a:lnTo>
                  <a:pt x="233705" y="86525"/>
                </a:lnTo>
                <a:close/>
              </a:path>
              <a:path w="1135380" h="244475">
                <a:moveTo>
                  <a:pt x="105620" y="87591"/>
                </a:moveTo>
                <a:lnTo>
                  <a:pt x="55930" y="87591"/>
                </a:lnTo>
                <a:lnTo>
                  <a:pt x="106629" y="176834"/>
                </a:lnTo>
                <a:lnTo>
                  <a:pt x="133743" y="176834"/>
                </a:lnTo>
                <a:lnTo>
                  <a:pt x="166559" y="115036"/>
                </a:lnTo>
                <a:lnTo>
                  <a:pt x="120865" y="115036"/>
                </a:lnTo>
                <a:lnTo>
                  <a:pt x="105620" y="87591"/>
                </a:lnTo>
                <a:close/>
              </a:path>
              <a:path w="1135380" h="244475">
                <a:moveTo>
                  <a:pt x="229958" y="6299"/>
                </a:moveTo>
                <a:lnTo>
                  <a:pt x="179971" y="6299"/>
                </a:lnTo>
                <a:lnTo>
                  <a:pt x="120865" y="115036"/>
                </a:lnTo>
                <a:lnTo>
                  <a:pt x="166559" y="115036"/>
                </a:lnTo>
                <a:lnTo>
                  <a:pt x="181698" y="86525"/>
                </a:lnTo>
                <a:lnTo>
                  <a:pt x="233705" y="86525"/>
                </a:lnTo>
                <a:lnTo>
                  <a:pt x="229958" y="6299"/>
                </a:lnTo>
                <a:close/>
              </a:path>
              <a:path w="1135380" h="244475">
                <a:moveTo>
                  <a:pt x="795705" y="0"/>
                </a:moveTo>
                <a:lnTo>
                  <a:pt x="784780" y="2239"/>
                </a:lnTo>
                <a:lnTo>
                  <a:pt x="775812" y="8323"/>
                </a:lnTo>
                <a:lnTo>
                  <a:pt x="769743" y="17300"/>
                </a:lnTo>
                <a:lnTo>
                  <a:pt x="767511" y="28219"/>
                </a:lnTo>
                <a:lnTo>
                  <a:pt x="769743" y="39147"/>
                </a:lnTo>
                <a:lnTo>
                  <a:pt x="775812" y="48118"/>
                </a:lnTo>
                <a:lnTo>
                  <a:pt x="784780" y="54192"/>
                </a:lnTo>
                <a:lnTo>
                  <a:pt x="795705" y="56426"/>
                </a:lnTo>
                <a:lnTo>
                  <a:pt x="806629" y="54192"/>
                </a:lnTo>
                <a:lnTo>
                  <a:pt x="815592" y="48118"/>
                </a:lnTo>
                <a:lnTo>
                  <a:pt x="821657" y="39147"/>
                </a:lnTo>
                <a:lnTo>
                  <a:pt x="823887" y="28219"/>
                </a:lnTo>
                <a:lnTo>
                  <a:pt x="821709" y="17134"/>
                </a:lnTo>
                <a:lnTo>
                  <a:pt x="815730" y="8175"/>
                </a:lnTo>
                <a:lnTo>
                  <a:pt x="806784" y="2184"/>
                </a:lnTo>
                <a:lnTo>
                  <a:pt x="7957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652686" y="6206479"/>
            <a:ext cx="191135" cy="351155"/>
          </a:xfrm>
          <a:custGeom>
            <a:avLst/>
            <a:gdLst/>
            <a:ahLst/>
            <a:cxnLst/>
            <a:rect l="l" t="t" r="r" b="b"/>
            <a:pathLst>
              <a:path w="191134" h="351154">
                <a:moveTo>
                  <a:pt x="176458" y="0"/>
                </a:moveTo>
                <a:lnTo>
                  <a:pt x="119011" y="17768"/>
                </a:lnTo>
                <a:lnTo>
                  <a:pt x="74063" y="43007"/>
                </a:lnTo>
                <a:lnTo>
                  <a:pt x="34130" y="75126"/>
                </a:lnTo>
                <a:lnTo>
                  <a:pt x="0" y="113332"/>
                </a:lnTo>
                <a:lnTo>
                  <a:pt x="26390" y="154681"/>
                </a:lnTo>
                <a:lnTo>
                  <a:pt x="46099" y="200146"/>
                </a:lnTo>
                <a:lnTo>
                  <a:pt x="58434" y="249046"/>
                </a:lnTo>
                <a:lnTo>
                  <a:pt x="62699" y="300695"/>
                </a:lnTo>
                <a:lnTo>
                  <a:pt x="62440" y="313367"/>
                </a:lnTo>
                <a:lnTo>
                  <a:pt x="61675" y="325908"/>
                </a:lnTo>
                <a:lnTo>
                  <a:pt x="60422" y="338311"/>
                </a:lnTo>
                <a:lnTo>
                  <a:pt x="58699" y="350568"/>
                </a:lnTo>
                <a:lnTo>
                  <a:pt x="182524" y="350568"/>
                </a:lnTo>
                <a:lnTo>
                  <a:pt x="190576" y="342516"/>
                </a:lnTo>
                <a:lnTo>
                  <a:pt x="190576" y="17625"/>
                </a:lnTo>
                <a:lnTo>
                  <a:pt x="188669" y="9518"/>
                </a:lnTo>
                <a:lnTo>
                  <a:pt x="183624" y="3374"/>
                </a:lnTo>
                <a:lnTo>
                  <a:pt x="176458" y="0"/>
                </a:lnTo>
                <a:close/>
              </a:path>
            </a:pathLst>
          </a:custGeom>
          <a:solidFill>
            <a:srgbClr val="A5CF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462095" y="6206482"/>
            <a:ext cx="191135" cy="351155"/>
          </a:xfrm>
          <a:custGeom>
            <a:avLst/>
            <a:gdLst/>
            <a:ahLst/>
            <a:cxnLst/>
            <a:rect l="l" t="t" r="r" b="b"/>
            <a:pathLst>
              <a:path w="191134" h="351154">
                <a:moveTo>
                  <a:pt x="14112" y="0"/>
                </a:moveTo>
                <a:lnTo>
                  <a:pt x="6943" y="3374"/>
                </a:lnTo>
                <a:lnTo>
                  <a:pt x="1903" y="9518"/>
                </a:lnTo>
                <a:lnTo>
                  <a:pt x="0" y="17625"/>
                </a:lnTo>
                <a:lnTo>
                  <a:pt x="0" y="342516"/>
                </a:lnTo>
                <a:lnTo>
                  <a:pt x="8051" y="350568"/>
                </a:lnTo>
                <a:lnTo>
                  <a:pt x="131889" y="350568"/>
                </a:lnTo>
                <a:lnTo>
                  <a:pt x="130166" y="338311"/>
                </a:lnTo>
                <a:lnTo>
                  <a:pt x="128912" y="325908"/>
                </a:lnTo>
                <a:lnTo>
                  <a:pt x="128147" y="313367"/>
                </a:lnTo>
                <a:lnTo>
                  <a:pt x="127888" y="300695"/>
                </a:lnTo>
                <a:lnTo>
                  <a:pt x="132151" y="249044"/>
                </a:lnTo>
                <a:lnTo>
                  <a:pt x="144479" y="200141"/>
                </a:lnTo>
                <a:lnTo>
                  <a:pt x="164188" y="154675"/>
                </a:lnTo>
                <a:lnTo>
                  <a:pt x="190588" y="113332"/>
                </a:lnTo>
                <a:lnTo>
                  <a:pt x="156453" y="75126"/>
                </a:lnTo>
                <a:lnTo>
                  <a:pt x="116511" y="43007"/>
                </a:lnTo>
                <a:lnTo>
                  <a:pt x="71561" y="17768"/>
                </a:lnTo>
                <a:lnTo>
                  <a:pt x="22402" y="201"/>
                </a:lnTo>
                <a:lnTo>
                  <a:pt x="14112" y="0"/>
                </a:lnTo>
                <a:close/>
              </a:path>
            </a:pathLst>
          </a:custGeom>
          <a:solidFill>
            <a:srgbClr val="009C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589986" y="6319811"/>
            <a:ext cx="125730" cy="237490"/>
          </a:xfrm>
          <a:custGeom>
            <a:avLst/>
            <a:gdLst/>
            <a:ahLst/>
            <a:cxnLst/>
            <a:rect l="l" t="t" r="r" b="b"/>
            <a:pathLst>
              <a:path w="125729" h="237490">
                <a:moveTo>
                  <a:pt x="62699" y="0"/>
                </a:moveTo>
                <a:lnTo>
                  <a:pt x="36299" y="41348"/>
                </a:lnTo>
                <a:lnTo>
                  <a:pt x="16590" y="86814"/>
                </a:lnTo>
                <a:lnTo>
                  <a:pt x="4262" y="135713"/>
                </a:lnTo>
                <a:lnTo>
                  <a:pt x="0" y="187363"/>
                </a:lnTo>
                <a:lnTo>
                  <a:pt x="258" y="200034"/>
                </a:lnTo>
                <a:lnTo>
                  <a:pt x="1023" y="212575"/>
                </a:lnTo>
                <a:lnTo>
                  <a:pt x="2277" y="224978"/>
                </a:lnTo>
                <a:lnTo>
                  <a:pt x="4000" y="237236"/>
                </a:lnTo>
                <a:lnTo>
                  <a:pt x="121399" y="237236"/>
                </a:lnTo>
                <a:lnTo>
                  <a:pt x="123122" y="224978"/>
                </a:lnTo>
                <a:lnTo>
                  <a:pt x="124375" y="212575"/>
                </a:lnTo>
                <a:lnTo>
                  <a:pt x="125140" y="200034"/>
                </a:lnTo>
                <a:lnTo>
                  <a:pt x="125399" y="187363"/>
                </a:lnTo>
                <a:lnTo>
                  <a:pt x="121133" y="135713"/>
                </a:lnTo>
                <a:lnTo>
                  <a:pt x="108799" y="86814"/>
                </a:lnTo>
                <a:lnTo>
                  <a:pt x="89089" y="41348"/>
                </a:lnTo>
                <a:lnTo>
                  <a:pt x="62699" y="0"/>
                </a:lnTo>
                <a:close/>
              </a:path>
            </a:pathLst>
          </a:custGeom>
          <a:solidFill>
            <a:srgbClr val="006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821023" y="1374851"/>
            <a:ext cx="2158365" cy="2158365"/>
          </a:xfrm>
          <a:custGeom>
            <a:avLst/>
            <a:gdLst/>
            <a:ahLst/>
            <a:cxnLst/>
            <a:rect l="l" t="t" r="r" b="b"/>
            <a:pathLst>
              <a:path w="2158365" h="2158365">
                <a:moveTo>
                  <a:pt x="1079004" y="0"/>
                </a:moveTo>
                <a:lnTo>
                  <a:pt x="1030941" y="1051"/>
                </a:lnTo>
                <a:lnTo>
                  <a:pt x="983416" y="4176"/>
                </a:lnTo>
                <a:lnTo>
                  <a:pt x="936473" y="9330"/>
                </a:lnTo>
                <a:lnTo>
                  <a:pt x="890156" y="16470"/>
                </a:lnTo>
                <a:lnTo>
                  <a:pt x="844510" y="25552"/>
                </a:lnTo>
                <a:lnTo>
                  <a:pt x="799577" y="36532"/>
                </a:lnTo>
                <a:lnTo>
                  <a:pt x="755402" y="49366"/>
                </a:lnTo>
                <a:lnTo>
                  <a:pt x="712028" y="64010"/>
                </a:lnTo>
                <a:lnTo>
                  <a:pt x="669500" y="80421"/>
                </a:lnTo>
                <a:lnTo>
                  <a:pt x="627861" y="98554"/>
                </a:lnTo>
                <a:lnTo>
                  <a:pt x="587155" y="118366"/>
                </a:lnTo>
                <a:lnTo>
                  <a:pt x="547426" y="139813"/>
                </a:lnTo>
                <a:lnTo>
                  <a:pt x="508718" y="162850"/>
                </a:lnTo>
                <a:lnTo>
                  <a:pt x="471075" y="187435"/>
                </a:lnTo>
                <a:lnTo>
                  <a:pt x="434540" y="213523"/>
                </a:lnTo>
                <a:lnTo>
                  <a:pt x="399158" y="241070"/>
                </a:lnTo>
                <a:lnTo>
                  <a:pt x="364971" y="270033"/>
                </a:lnTo>
                <a:lnTo>
                  <a:pt x="332025" y="300368"/>
                </a:lnTo>
                <a:lnTo>
                  <a:pt x="300363" y="332030"/>
                </a:lnTo>
                <a:lnTo>
                  <a:pt x="270029" y="364977"/>
                </a:lnTo>
                <a:lnTo>
                  <a:pt x="241066" y="399163"/>
                </a:lnTo>
                <a:lnTo>
                  <a:pt x="213519" y="434545"/>
                </a:lnTo>
                <a:lnTo>
                  <a:pt x="187432" y="471080"/>
                </a:lnTo>
                <a:lnTo>
                  <a:pt x="162847" y="508724"/>
                </a:lnTo>
                <a:lnTo>
                  <a:pt x="139810" y="547432"/>
                </a:lnTo>
                <a:lnTo>
                  <a:pt x="118363" y="587161"/>
                </a:lnTo>
                <a:lnTo>
                  <a:pt x="98552" y="627866"/>
                </a:lnTo>
                <a:lnTo>
                  <a:pt x="80419" y="669505"/>
                </a:lnTo>
                <a:lnTo>
                  <a:pt x="64009" y="712033"/>
                </a:lnTo>
                <a:lnTo>
                  <a:pt x="49365" y="755406"/>
                </a:lnTo>
                <a:lnTo>
                  <a:pt x="36531" y="799581"/>
                </a:lnTo>
                <a:lnTo>
                  <a:pt x="25551" y="844514"/>
                </a:lnTo>
                <a:lnTo>
                  <a:pt x="16470" y="890160"/>
                </a:lnTo>
                <a:lnTo>
                  <a:pt x="9330" y="936476"/>
                </a:lnTo>
                <a:lnTo>
                  <a:pt x="4175" y="983418"/>
                </a:lnTo>
                <a:lnTo>
                  <a:pt x="1051" y="1030942"/>
                </a:lnTo>
                <a:lnTo>
                  <a:pt x="0" y="1079004"/>
                </a:lnTo>
                <a:lnTo>
                  <a:pt x="1051" y="1127068"/>
                </a:lnTo>
                <a:lnTo>
                  <a:pt x="4175" y="1174593"/>
                </a:lnTo>
                <a:lnTo>
                  <a:pt x="9330" y="1221535"/>
                </a:lnTo>
                <a:lnTo>
                  <a:pt x="16470" y="1267852"/>
                </a:lnTo>
                <a:lnTo>
                  <a:pt x="25551" y="1313499"/>
                </a:lnTo>
                <a:lnTo>
                  <a:pt x="36531" y="1358432"/>
                </a:lnTo>
                <a:lnTo>
                  <a:pt x="49365" y="1402607"/>
                </a:lnTo>
                <a:lnTo>
                  <a:pt x="64009" y="1445980"/>
                </a:lnTo>
                <a:lnTo>
                  <a:pt x="80419" y="1488509"/>
                </a:lnTo>
                <a:lnTo>
                  <a:pt x="98552" y="1530147"/>
                </a:lnTo>
                <a:lnTo>
                  <a:pt x="118363" y="1570853"/>
                </a:lnTo>
                <a:lnTo>
                  <a:pt x="139810" y="1610582"/>
                </a:lnTo>
                <a:lnTo>
                  <a:pt x="162847" y="1649290"/>
                </a:lnTo>
                <a:lnTo>
                  <a:pt x="187432" y="1686934"/>
                </a:lnTo>
                <a:lnTo>
                  <a:pt x="213519" y="1723468"/>
                </a:lnTo>
                <a:lnTo>
                  <a:pt x="241066" y="1758851"/>
                </a:lnTo>
                <a:lnTo>
                  <a:pt x="270029" y="1793037"/>
                </a:lnTo>
                <a:lnTo>
                  <a:pt x="300363" y="1825983"/>
                </a:lnTo>
                <a:lnTo>
                  <a:pt x="332025" y="1857645"/>
                </a:lnTo>
                <a:lnTo>
                  <a:pt x="364971" y="1887979"/>
                </a:lnTo>
                <a:lnTo>
                  <a:pt x="399158" y="1916942"/>
                </a:lnTo>
                <a:lnTo>
                  <a:pt x="434540" y="1944489"/>
                </a:lnTo>
                <a:lnTo>
                  <a:pt x="471075" y="1970577"/>
                </a:lnTo>
                <a:lnTo>
                  <a:pt x="508718" y="1995161"/>
                </a:lnTo>
                <a:lnTo>
                  <a:pt x="547426" y="2018199"/>
                </a:lnTo>
                <a:lnTo>
                  <a:pt x="587155" y="2039645"/>
                </a:lnTo>
                <a:lnTo>
                  <a:pt x="627861" y="2059457"/>
                </a:lnTo>
                <a:lnTo>
                  <a:pt x="669500" y="2077589"/>
                </a:lnTo>
                <a:lnTo>
                  <a:pt x="712028" y="2094000"/>
                </a:lnTo>
                <a:lnTo>
                  <a:pt x="755402" y="2108644"/>
                </a:lnTo>
                <a:lnTo>
                  <a:pt x="799577" y="2121477"/>
                </a:lnTo>
                <a:lnTo>
                  <a:pt x="844510" y="2132457"/>
                </a:lnTo>
                <a:lnTo>
                  <a:pt x="890156" y="2141539"/>
                </a:lnTo>
                <a:lnTo>
                  <a:pt x="936473" y="2148679"/>
                </a:lnTo>
                <a:lnTo>
                  <a:pt x="983416" y="2153833"/>
                </a:lnTo>
                <a:lnTo>
                  <a:pt x="1030941" y="2156958"/>
                </a:lnTo>
                <a:lnTo>
                  <a:pt x="1079004" y="2158009"/>
                </a:lnTo>
                <a:lnTo>
                  <a:pt x="1127067" y="2156958"/>
                </a:lnTo>
                <a:lnTo>
                  <a:pt x="1174591" y="2153833"/>
                </a:lnTo>
                <a:lnTo>
                  <a:pt x="1221533" y="2148679"/>
                </a:lnTo>
                <a:lnTo>
                  <a:pt x="1267849" y="2141539"/>
                </a:lnTo>
                <a:lnTo>
                  <a:pt x="1313495" y="2132457"/>
                </a:lnTo>
                <a:lnTo>
                  <a:pt x="1358427" y="2121477"/>
                </a:lnTo>
                <a:lnTo>
                  <a:pt x="1402602" y="2108644"/>
                </a:lnTo>
                <a:lnTo>
                  <a:pt x="1445975" y="2094000"/>
                </a:lnTo>
                <a:lnTo>
                  <a:pt x="1488503" y="2077589"/>
                </a:lnTo>
                <a:lnTo>
                  <a:pt x="1530142" y="2059457"/>
                </a:lnTo>
                <a:lnTo>
                  <a:pt x="1570848" y="2039645"/>
                </a:lnTo>
                <a:lnTo>
                  <a:pt x="1610577" y="2018199"/>
                </a:lnTo>
                <a:lnTo>
                  <a:pt x="1649285" y="1995161"/>
                </a:lnTo>
                <a:lnTo>
                  <a:pt x="1686928" y="1970577"/>
                </a:lnTo>
                <a:lnTo>
                  <a:pt x="1723463" y="1944489"/>
                </a:lnTo>
                <a:lnTo>
                  <a:pt x="1758845" y="1916942"/>
                </a:lnTo>
                <a:lnTo>
                  <a:pt x="1793032" y="1887979"/>
                </a:lnTo>
                <a:lnTo>
                  <a:pt x="1825978" y="1857645"/>
                </a:lnTo>
                <a:lnTo>
                  <a:pt x="1857641" y="1825983"/>
                </a:lnTo>
                <a:lnTo>
                  <a:pt x="1887975" y="1793037"/>
                </a:lnTo>
                <a:lnTo>
                  <a:pt x="1916938" y="1758851"/>
                </a:lnTo>
                <a:lnTo>
                  <a:pt x="1944485" y="1723468"/>
                </a:lnTo>
                <a:lnTo>
                  <a:pt x="1970573" y="1686934"/>
                </a:lnTo>
                <a:lnTo>
                  <a:pt x="1995158" y="1649290"/>
                </a:lnTo>
                <a:lnTo>
                  <a:pt x="2018196" y="1610582"/>
                </a:lnTo>
                <a:lnTo>
                  <a:pt x="2039643" y="1570853"/>
                </a:lnTo>
                <a:lnTo>
                  <a:pt x="2059454" y="1530147"/>
                </a:lnTo>
                <a:lnTo>
                  <a:pt x="2077588" y="1488509"/>
                </a:lnTo>
                <a:lnTo>
                  <a:pt x="2093998" y="1445980"/>
                </a:lnTo>
                <a:lnTo>
                  <a:pt x="2108643" y="1402607"/>
                </a:lnTo>
                <a:lnTo>
                  <a:pt x="2121477" y="1358432"/>
                </a:lnTo>
                <a:lnTo>
                  <a:pt x="2132457" y="1313499"/>
                </a:lnTo>
                <a:lnTo>
                  <a:pt x="2141538" y="1267852"/>
                </a:lnTo>
                <a:lnTo>
                  <a:pt x="2148678" y="1221535"/>
                </a:lnTo>
                <a:lnTo>
                  <a:pt x="2153833" y="1174593"/>
                </a:lnTo>
                <a:lnTo>
                  <a:pt x="2156958" y="1127068"/>
                </a:lnTo>
                <a:lnTo>
                  <a:pt x="2158009" y="1079004"/>
                </a:lnTo>
                <a:lnTo>
                  <a:pt x="2156958" y="1030942"/>
                </a:lnTo>
                <a:lnTo>
                  <a:pt x="2153833" y="983418"/>
                </a:lnTo>
                <a:lnTo>
                  <a:pt x="2148678" y="936476"/>
                </a:lnTo>
                <a:lnTo>
                  <a:pt x="2141538" y="890160"/>
                </a:lnTo>
                <a:lnTo>
                  <a:pt x="2132457" y="844514"/>
                </a:lnTo>
                <a:lnTo>
                  <a:pt x="2121477" y="799581"/>
                </a:lnTo>
                <a:lnTo>
                  <a:pt x="2108643" y="755406"/>
                </a:lnTo>
                <a:lnTo>
                  <a:pt x="2093998" y="712033"/>
                </a:lnTo>
                <a:lnTo>
                  <a:pt x="2077588" y="669505"/>
                </a:lnTo>
                <a:lnTo>
                  <a:pt x="2059454" y="627866"/>
                </a:lnTo>
                <a:lnTo>
                  <a:pt x="2039643" y="587161"/>
                </a:lnTo>
                <a:lnTo>
                  <a:pt x="2018196" y="547432"/>
                </a:lnTo>
                <a:lnTo>
                  <a:pt x="1995158" y="508724"/>
                </a:lnTo>
                <a:lnTo>
                  <a:pt x="1970573" y="471080"/>
                </a:lnTo>
                <a:lnTo>
                  <a:pt x="1944485" y="434545"/>
                </a:lnTo>
                <a:lnTo>
                  <a:pt x="1916938" y="399163"/>
                </a:lnTo>
                <a:lnTo>
                  <a:pt x="1887975" y="364977"/>
                </a:lnTo>
                <a:lnTo>
                  <a:pt x="1857641" y="332030"/>
                </a:lnTo>
                <a:lnTo>
                  <a:pt x="1825978" y="300368"/>
                </a:lnTo>
                <a:lnTo>
                  <a:pt x="1793032" y="270033"/>
                </a:lnTo>
                <a:lnTo>
                  <a:pt x="1758845" y="241070"/>
                </a:lnTo>
                <a:lnTo>
                  <a:pt x="1723463" y="213523"/>
                </a:lnTo>
                <a:lnTo>
                  <a:pt x="1686928" y="187435"/>
                </a:lnTo>
                <a:lnTo>
                  <a:pt x="1649285" y="162850"/>
                </a:lnTo>
                <a:lnTo>
                  <a:pt x="1610577" y="139813"/>
                </a:lnTo>
                <a:lnTo>
                  <a:pt x="1570848" y="118366"/>
                </a:lnTo>
                <a:lnTo>
                  <a:pt x="1530142" y="98554"/>
                </a:lnTo>
                <a:lnTo>
                  <a:pt x="1488503" y="80421"/>
                </a:lnTo>
                <a:lnTo>
                  <a:pt x="1445975" y="64010"/>
                </a:lnTo>
                <a:lnTo>
                  <a:pt x="1402602" y="49366"/>
                </a:lnTo>
                <a:lnTo>
                  <a:pt x="1358427" y="36532"/>
                </a:lnTo>
                <a:lnTo>
                  <a:pt x="1313495" y="25552"/>
                </a:lnTo>
                <a:lnTo>
                  <a:pt x="1267849" y="16470"/>
                </a:lnTo>
                <a:lnTo>
                  <a:pt x="1221533" y="9330"/>
                </a:lnTo>
                <a:lnTo>
                  <a:pt x="1174591" y="4176"/>
                </a:lnTo>
                <a:lnTo>
                  <a:pt x="1127067" y="1051"/>
                </a:lnTo>
                <a:lnTo>
                  <a:pt x="10790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3385845" y="1374851"/>
            <a:ext cx="2158365" cy="2158365"/>
          </a:xfrm>
          <a:custGeom>
            <a:avLst/>
            <a:gdLst/>
            <a:ahLst/>
            <a:cxnLst/>
            <a:rect l="l" t="t" r="r" b="b"/>
            <a:pathLst>
              <a:path w="2158365" h="2158365">
                <a:moveTo>
                  <a:pt x="1078992" y="0"/>
                </a:moveTo>
                <a:lnTo>
                  <a:pt x="1030929" y="1051"/>
                </a:lnTo>
                <a:lnTo>
                  <a:pt x="983405" y="4176"/>
                </a:lnTo>
                <a:lnTo>
                  <a:pt x="936463" y="9330"/>
                </a:lnTo>
                <a:lnTo>
                  <a:pt x="890147" y="16470"/>
                </a:lnTo>
                <a:lnTo>
                  <a:pt x="844501" y="25552"/>
                </a:lnTo>
                <a:lnTo>
                  <a:pt x="799569" y="36532"/>
                </a:lnTo>
                <a:lnTo>
                  <a:pt x="755395" y="49366"/>
                </a:lnTo>
                <a:lnTo>
                  <a:pt x="712022" y="64010"/>
                </a:lnTo>
                <a:lnTo>
                  <a:pt x="669494" y="80421"/>
                </a:lnTo>
                <a:lnTo>
                  <a:pt x="627856" y="98554"/>
                </a:lnTo>
                <a:lnTo>
                  <a:pt x="587151" y="118366"/>
                </a:lnTo>
                <a:lnTo>
                  <a:pt x="547422" y="139813"/>
                </a:lnTo>
                <a:lnTo>
                  <a:pt x="508715" y="162850"/>
                </a:lnTo>
                <a:lnTo>
                  <a:pt x="471072" y="187435"/>
                </a:lnTo>
                <a:lnTo>
                  <a:pt x="434537" y="213523"/>
                </a:lnTo>
                <a:lnTo>
                  <a:pt x="399155" y="241070"/>
                </a:lnTo>
                <a:lnTo>
                  <a:pt x="364969" y="270033"/>
                </a:lnTo>
                <a:lnTo>
                  <a:pt x="332024" y="300368"/>
                </a:lnTo>
                <a:lnTo>
                  <a:pt x="300362" y="332030"/>
                </a:lnTo>
                <a:lnTo>
                  <a:pt x="270028" y="364977"/>
                </a:lnTo>
                <a:lnTo>
                  <a:pt x="241065" y="399163"/>
                </a:lnTo>
                <a:lnTo>
                  <a:pt x="213518" y="434545"/>
                </a:lnTo>
                <a:lnTo>
                  <a:pt x="187431" y="471080"/>
                </a:lnTo>
                <a:lnTo>
                  <a:pt x="162847" y="508724"/>
                </a:lnTo>
                <a:lnTo>
                  <a:pt x="139809" y="547432"/>
                </a:lnTo>
                <a:lnTo>
                  <a:pt x="118363" y="587161"/>
                </a:lnTo>
                <a:lnTo>
                  <a:pt x="98552" y="627866"/>
                </a:lnTo>
                <a:lnTo>
                  <a:pt x="80419" y="669505"/>
                </a:lnTo>
                <a:lnTo>
                  <a:pt x="64008" y="712033"/>
                </a:lnTo>
                <a:lnTo>
                  <a:pt x="49365" y="755406"/>
                </a:lnTo>
                <a:lnTo>
                  <a:pt x="36531" y="799581"/>
                </a:lnTo>
                <a:lnTo>
                  <a:pt x="25551" y="844514"/>
                </a:lnTo>
                <a:lnTo>
                  <a:pt x="16470" y="890160"/>
                </a:lnTo>
                <a:lnTo>
                  <a:pt x="9330" y="936476"/>
                </a:lnTo>
                <a:lnTo>
                  <a:pt x="4175" y="983418"/>
                </a:lnTo>
                <a:lnTo>
                  <a:pt x="1051" y="1030942"/>
                </a:lnTo>
                <a:lnTo>
                  <a:pt x="0" y="1079004"/>
                </a:lnTo>
                <a:lnTo>
                  <a:pt x="1051" y="1127068"/>
                </a:lnTo>
                <a:lnTo>
                  <a:pt x="4175" y="1174593"/>
                </a:lnTo>
                <a:lnTo>
                  <a:pt x="9330" y="1221535"/>
                </a:lnTo>
                <a:lnTo>
                  <a:pt x="16470" y="1267852"/>
                </a:lnTo>
                <a:lnTo>
                  <a:pt x="25551" y="1313499"/>
                </a:lnTo>
                <a:lnTo>
                  <a:pt x="36531" y="1358432"/>
                </a:lnTo>
                <a:lnTo>
                  <a:pt x="49365" y="1402607"/>
                </a:lnTo>
                <a:lnTo>
                  <a:pt x="64008" y="1445980"/>
                </a:lnTo>
                <a:lnTo>
                  <a:pt x="80419" y="1488509"/>
                </a:lnTo>
                <a:lnTo>
                  <a:pt x="98552" y="1530147"/>
                </a:lnTo>
                <a:lnTo>
                  <a:pt x="118363" y="1570853"/>
                </a:lnTo>
                <a:lnTo>
                  <a:pt x="139809" y="1610582"/>
                </a:lnTo>
                <a:lnTo>
                  <a:pt x="162847" y="1649290"/>
                </a:lnTo>
                <a:lnTo>
                  <a:pt x="187431" y="1686934"/>
                </a:lnTo>
                <a:lnTo>
                  <a:pt x="213518" y="1723468"/>
                </a:lnTo>
                <a:lnTo>
                  <a:pt x="241065" y="1758851"/>
                </a:lnTo>
                <a:lnTo>
                  <a:pt x="270028" y="1793037"/>
                </a:lnTo>
                <a:lnTo>
                  <a:pt x="300362" y="1825983"/>
                </a:lnTo>
                <a:lnTo>
                  <a:pt x="332024" y="1857645"/>
                </a:lnTo>
                <a:lnTo>
                  <a:pt x="364969" y="1887979"/>
                </a:lnTo>
                <a:lnTo>
                  <a:pt x="399155" y="1916942"/>
                </a:lnTo>
                <a:lnTo>
                  <a:pt x="434537" y="1944489"/>
                </a:lnTo>
                <a:lnTo>
                  <a:pt x="471072" y="1970577"/>
                </a:lnTo>
                <a:lnTo>
                  <a:pt x="508715" y="1995161"/>
                </a:lnTo>
                <a:lnTo>
                  <a:pt x="547422" y="2018199"/>
                </a:lnTo>
                <a:lnTo>
                  <a:pt x="587151" y="2039645"/>
                </a:lnTo>
                <a:lnTo>
                  <a:pt x="627856" y="2059457"/>
                </a:lnTo>
                <a:lnTo>
                  <a:pt x="669494" y="2077589"/>
                </a:lnTo>
                <a:lnTo>
                  <a:pt x="712022" y="2094000"/>
                </a:lnTo>
                <a:lnTo>
                  <a:pt x="755395" y="2108644"/>
                </a:lnTo>
                <a:lnTo>
                  <a:pt x="799569" y="2121477"/>
                </a:lnTo>
                <a:lnTo>
                  <a:pt x="844501" y="2132457"/>
                </a:lnTo>
                <a:lnTo>
                  <a:pt x="890147" y="2141539"/>
                </a:lnTo>
                <a:lnTo>
                  <a:pt x="936463" y="2148679"/>
                </a:lnTo>
                <a:lnTo>
                  <a:pt x="983405" y="2153833"/>
                </a:lnTo>
                <a:lnTo>
                  <a:pt x="1030929" y="2156958"/>
                </a:lnTo>
                <a:lnTo>
                  <a:pt x="1078992" y="2158009"/>
                </a:lnTo>
                <a:lnTo>
                  <a:pt x="1127056" y="2156958"/>
                </a:lnTo>
                <a:lnTo>
                  <a:pt x="1174582" y="2153833"/>
                </a:lnTo>
                <a:lnTo>
                  <a:pt x="1221526" y="2148679"/>
                </a:lnTo>
                <a:lnTo>
                  <a:pt x="1267843" y="2141539"/>
                </a:lnTo>
                <a:lnTo>
                  <a:pt x="1313490" y="2132457"/>
                </a:lnTo>
                <a:lnTo>
                  <a:pt x="1358424" y="2121477"/>
                </a:lnTo>
                <a:lnTo>
                  <a:pt x="1402600" y="2108644"/>
                </a:lnTo>
                <a:lnTo>
                  <a:pt x="1445974" y="2094000"/>
                </a:lnTo>
                <a:lnTo>
                  <a:pt x="1488503" y="2077589"/>
                </a:lnTo>
                <a:lnTo>
                  <a:pt x="1530143" y="2059457"/>
                </a:lnTo>
                <a:lnTo>
                  <a:pt x="1570849" y="2039645"/>
                </a:lnTo>
                <a:lnTo>
                  <a:pt x="1610578" y="2018199"/>
                </a:lnTo>
                <a:lnTo>
                  <a:pt x="1649287" y="1995161"/>
                </a:lnTo>
                <a:lnTo>
                  <a:pt x="1686931" y="1970577"/>
                </a:lnTo>
                <a:lnTo>
                  <a:pt x="1723466" y="1944489"/>
                </a:lnTo>
                <a:lnTo>
                  <a:pt x="1758848" y="1916942"/>
                </a:lnTo>
                <a:lnTo>
                  <a:pt x="1793035" y="1887979"/>
                </a:lnTo>
                <a:lnTo>
                  <a:pt x="1825981" y="1857645"/>
                </a:lnTo>
                <a:lnTo>
                  <a:pt x="1857644" y="1825983"/>
                </a:lnTo>
                <a:lnTo>
                  <a:pt x="1887978" y="1793037"/>
                </a:lnTo>
                <a:lnTo>
                  <a:pt x="1916941" y="1758851"/>
                </a:lnTo>
                <a:lnTo>
                  <a:pt x="1944488" y="1723468"/>
                </a:lnTo>
                <a:lnTo>
                  <a:pt x="1970576" y="1686934"/>
                </a:lnTo>
                <a:lnTo>
                  <a:pt x="1995161" y="1649290"/>
                </a:lnTo>
                <a:lnTo>
                  <a:pt x="2018198" y="1610582"/>
                </a:lnTo>
                <a:lnTo>
                  <a:pt x="2039645" y="1570853"/>
                </a:lnTo>
                <a:lnTo>
                  <a:pt x="2059456" y="1530147"/>
                </a:lnTo>
                <a:lnTo>
                  <a:pt x="2077589" y="1488509"/>
                </a:lnTo>
                <a:lnTo>
                  <a:pt x="2094000" y="1445980"/>
                </a:lnTo>
                <a:lnTo>
                  <a:pt x="2108644" y="1402607"/>
                </a:lnTo>
                <a:lnTo>
                  <a:pt x="2121477" y="1358432"/>
                </a:lnTo>
                <a:lnTo>
                  <a:pt x="2132457" y="1313499"/>
                </a:lnTo>
                <a:lnTo>
                  <a:pt x="2141539" y="1267852"/>
                </a:lnTo>
                <a:lnTo>
                  <a:pt x="2148679" y="1221535"/>
                </a:lnTo>
                <a:lnTo>
                  <a:pt x="2153833" y="1174593"/>
                </a:lnTo>
                <a:lnTo>
                  <a:pt x="2156958" y="1127068"/>
                </a:lnTo>
                <a:lnTo>
                  <a:pt x="2158009" y="1079004"/>
                </a:lnTo>
                <a:lnTo>
                  <a:pt x="2156958" y="1030942"/>
                </a:lnTo>
                <a:lnTo>
                  <a:pt x="2153833" y="983418"/>
                </a:lnTo>
                <a:lnTo>
                  <a:pt x="2148679" y="936476"/>
                </a:lnTo>
                <a:lnTo>
                  <a:pt x="2141539" y="890160"/>
                </a:lnTo>
                <a:lnTo>
                  <a:pt x="2132457" y="844514"/>
                </a:lnTo>
                <a:lnTo>
                  <a:pt x="2121477" y="799581"/>
                </a:lnTo>
                <a:lnTo>
                  <a:pt x="2108644" y="755406"/>
                </a:lnTo>
                <a:lnTo>
                  <a:pt x="2094000" y="712033"/>
                </a:lnTo>
                <a:lnTo>
                  <a:pt x="2077589" y="669505"/>
                </a:lnTo>
                <a:lnTo>
                  <a:pt x="2059456" y="627866"/>
                </a:lnTo>
                <a:lnTo>
                  <a:pt x="2039645" y="587161"/>
                </a:lnTo>
                <a:lnTo>
                  <a:pt x="2018198" y="547432"/>
                </a:lnTo>
                <a:lnTo>
                  <a:pt x="1995161" y="508724"/>
                </a:lnTo>
                <a:lnTo>
                  <a:pt x="1970576" y="471080"/>
                </a:lnTo>
                <a:lnTo>
                  <a:pt x="1944488" y="434545"/>
                </a:lnTo>
                <a:lnTo>
                  <a:pt x="1916941" y="399163"/>
                </a:lnTo>
                <a:lnTo>
                  <a:pt x="1887978" y="364977"/>
                </a:lnTo>
                <a:lnTo>
                  <a:pt x="1857644" y="332030"/>
                </a:lnTo>
                <a:lnTo>
                  <a:pt x="1825981" y="300368"/>
                </a:lnTo>
                <a:lnTo>
                  <a:pt x="1793035" y="270033"/>
                </a:lnTo>
                <a:lnTo>
                  <a:pt x="1758848" y="241070"/>
                </a:lnTo>
                <a:lnTo>
                  <a:pt x="1723466" y="213523"/>
                </a:lnTo>
                <a:lnTo>
                  <a:pt x="1686931" y="187435"/>
                </a:lnTo>
                <a:lnTo>
                  <a:pt x="1649287" y="162850"/>
                </a:lnTo>
                <a:lnTo>
                  <a:pt x="1610578" y="139813"/>
                </a:lnTo>
                <a:lnTo>
                  <a:pt x="1570849" y="118366"/>
                </a:lnTo>
                <a:lnTo>
                  <a:pt x="1530143" y="98554"/>
                </a:lnTo>
                <a:lnTo>
                  <a:pt x="1488503" y="80421"/>
                </a:lnTo>
                <a:lnTo>
                  <a:pt x="1445974" y="64010"/>
                </a:lnTo>
                <a:lnTo>
                  <a:pt x="1402600" y="49366"/>
                </a:lnTo>
                <a:lnTo>
                  <a:pt x="1358424" y="36532"/>
                </a:lnTo>
                <a:lnTo>
                  <a:pt x="1313490" y="25552"/>
                </a:lnTo>
                <a:lnTo>
                  <a:pt x="1267843" y="16470"/>
                </a:lnTo>
                <a:lnTo>
                  <a:pt x="1221526" y="9330"/>
                </a:lnTo>
                <a:lnTo>
                  <a:pt x="1174582" y="4176"/>
                </a:lnTo>
                <a:lnTo>
                  <a:pt x="1127056" y="1051"/>
                </a:lnTo>
                <a:lnTo>
                  <a:pt x="10789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5950661" y="1374851"/>
            <a:ext cx="2158365" cy="2158365"/>
          </a:xfrm>
          <a:custGeom>
            <a:avLst/>
            <a:gdLst/>
            <a:ahLst/>
            <a:cxnLst/>
            <a:rect l="l" t="t" r="r" b="b"/>
            <a:pathLst>
              <a:path w="2158365" h="2158365">
                <a:moveTo>
                  <a:pt x="1079004" y="0"/>
                </a:moveTo>
                <a:lnTo>
                  <a:pt x="1030941" y="1051"/>
                </a:lnTo>
                <a:lnTo>
                  <a:pt x="983416" y="4176"/>
                </a:lnTo>
                <a:lnTo>
                  <a:pt x="936473" y="9330"/>
                </a:lnTo>
                <a:lnTo>
                  <a:pt x="890156" y="16470"/>
                </a:lnTo>
                <a:lnTo>
                  <a:pt x="844510" y="25552"/>
                </a:lnTo>
                <a:lnTo>
                  <a:pt x="799577" y="36532"/>
                </a:lnTo>
                <a:lnTo>
                  <a:pt x="755402" y="49366"/>
                </a:lnTo>
                <a:lnTo>
                  <a:pt x="712028" y="64010"/>
                </a:lnTo>
                <a:lnTo>
                  <a:pt x="669500" y="80421"/>
                </a:lnTo>
                <a:lnTo>
                  <a:pt x="627861" y="98554"/>
                </a:lnTo>
                <a:lnTo>
                  <a:pt x="587155" y="118366"/>
                </a:lnTo>
                <a:lnTo>
                  <a:pt x="547426" y="139813"/>
                </a:lnTo>
                <a:lnTo>
                  <a:pt x="508718" y="162850"/>
                </a:lnTo>
                <a:lnTo>
                  <a:pt x="471075" y="187435"/>
                </a:lnTo>
                <a:lnTo>
                  <a:pt x="434540" y="213523"/>
                </a:lnTo>
                <a:lnTo>
                  <a:pt x="399158" y="241070"/>
                </a:lnTo>
                <a:lnTo>
                  <a:pt x="364971" y="270033"/>
                </a:lnTo>
                <a:lnTo>
                  <a:pt x="332025" y="300368"/>
                </a:lnTo>
                <a:lnTo>
                  <a:pt x="300363" y="332030"/>
                </a:lnTo>
                <a:lnTo>
                  <a:pt x="270029" y="364977"/>
                </a:lnTo>
                <a:lnTo>
                  <a:pt x="241066" y="399163"/>
                </a:lnTo>
                <a:lnTo>
                  <a:pt x="213519" y="434545"/>
                </a:lnTo>
                <a:lnTo>
                  <a:pt x="187432" y="471080"/>
                </a:lnTo>
                <a:lnTo>
                  <a:pt x="162847" y="508724"/>
                </a:lnTo>
                <a:lnTo>
                  <a:pt x="139810" y="547432"/>
                </a:lnTo>
                <a:lnTo>
                  <a:pt x="118363" y="587161"/>
                </a:lnTo>
                <a:lnTo>
                  <a:pt x="98552" y="627866"/>
                </a:lnTo>
                <a:lnTo>
                  <a:pt x="80419" y="669505"/>
                </a:lnTo>
                <a:lnTo>
                  <a:pt x="64009" y="712033"/>
                </a:lnTo>
                <a:lnTo>
                  <a:pt x="49365" y="755406"/>
                </a:lnTo>
                <a:lnTo>
                  <a:pt x="36531" y="799581"/>
                </a:lnTo>
                <a:lnTo>
                  <a:pt x="25551" y="844514"/>
                </a:lnTo>
                <a:lnTo>
                  <a:pt x="16470" y="890160"/>
                </a:lnTo>
                <a:lnTo>
                  <a:pt x="9330" y="936476"/>
                </a:lnTo>
                <a:lnTo>
                  <a:pt x="4175" y="983418"/>
                </a:lnTo>
                <a:lnTo>
                  <a:pt x="1051" y="1030942"/>
                </a:lnTo>
                <a:lnTo>
                  <a:pt x="0" y="1079004"/>
                </a:lnTo>
                <a:lnTo>
                  <a:pt x="1051" y="1127068"/>
                </a:lnTo>
                <a:lnTo>
                  <a:pt x="4175" y="1174593"/>
                </a:lnTo>
                <a:lnTo>
                  <a:pt x="9330" y="1221535"/>
                </a:lnTo>
                <a:lnTo>
                  <a:pt x="16470" y="1267852"/>
                </a:lnTo>
                <a:lnTo>
                  <a:pt x="25551" y="1313499"/>
                </a:lnTo>
                <a:lnTo>
                  <a:pt x="36531" y="1358432"/>
                </a:lnTo>
                <a:lnTo>
                  <a:pt x="49365" y="1402607"/>
                </a:lnTo>
                <a:lnTo>
                  <a:pt x="64009" y="1445980"/>
                </a:lnTo>
                <a:lnTo>
                  <a:pt x="80419" y="1488509"/>
                </a:lnTo>
                <a:lnTo>
                  <a:pt x="98552" y="1530147"/>
                </a:lnTo>
                <a:lnTo>
                  <a:pt x="118363" y="1570853"/>
                </a:lnTo>
                <a:lnTo>
                  <a:pt x="139810" y="1610582"/>
                </a:lnTo>
                <a:lnTo>
                  <a:pt x="162847" y="1649290"/>
                </a:lnTo>
                <a:lnTo>
                  <a:pt x="187432" y="1686934"/>
                </a:lnTo>
                <a:lnTo>
                  <a:pt x="213519" y="1723468"/>
                </a:lnTo>
                <a:lnTo>
                  <a:pt x="241066" y="1758851"/>
                </a:lnTo>
                <a:lnTo>
                  <a:pt x="270029" y="1793037"/>
                </a:lnTo>
                <a:lnTo>
                  <a:pt x="300363" y="1825983"/>
                </a:lnTo>
                <a:lnTo>
                  <a:pt x="332025" y="1857645"/>
                </a:lnTo>
                <a:lnTo>
                  <a:pt x="364971" y="1887979"/>
                </a:lnTo>
                <a:lnTo>
                  <a:pt x="399158" y="1916942"/>
                </a:lnTo>
                <a:lnTo>
                  <a:pt x="434540" y="1944489"/>
                </a:lnTo>
                <a:lnTo>
                  <a:pt x="471075" y="1970577"/>
                </a:lnTo>
                <a:lnTo>
                  <a:pt x="508718" y="1995161"/>
                </a:lnTo>
                <a:lnTo>
                  <a:pt x="547426" y="2018199"/>
                </a:lnTo>
                <a:lnTo>
                  <a:pt x="587155" y="2039645"/>
                </a:lnTo>
                <a:lnTo>
                  <a:pt x="627861" y="2059457"/>
                </a:lnTo>
                <a:lnTo>
                  <a:pt x="669500" y="2077589"/>
                </a:lnTo>
                <a:lnTo>
                  <a:pt x="712028" y="2094000"/>
                </a:lnTo>
                <a:lnTo>
                  <a:pt x="755402" y="2108644"/>
                </a:lnTo>
                <a:lnTo>
                  <a:pt x="799577" y="2121477"/>
                </a:lnTo>
                <a:lnTo>
                  <a:pt x="844510" y="2132457"/>
                </a:lnTo>
                <a:lnTo>
                  <a:pt x="890156" y="2141539"/>
                </a:lnTo>
                <a:lnTo>
                  <a:pt x="936473" y="2148679"/>
                </a:lnTo>
                <a:lnTo>
                  <a:pt x="983416" y="2153833"/>
                </a:lnTo>
                <a:lnTo>
                  <a:pt x="1030941" y="2156958"/>
                </a:lnTo>
                <a:lnTo>
                  <a:pt x="1079004" y="2158009"/>
                </a:lnTo>
                <a:lnTo>
                  <a:pt x="1127068" y="2156958"/>
                </a:lnTo>
                <a:lnTo>
                  <a:pt x="1174593" y="2153833"/>
                </a:lnTo>
                <a:lnTo>
                  <a:pt x="1221535" y="2148679"/>
                </a:lnTo>
                <a:lnTo>
                  <a:pt x="1267852" y="2141539"/>
                </a:lnTo>
                <a:lnTo>
                  <a:pt x="1313499" y="2132457"/>
                </a:lnTo>
                <a:lnTo>
                  <a:pt x="1358432" y="2121477"/>
                </a:lnTo>
                <a:lnTo>
                  <a:pt x="1402607" y="2108644"/>
                </a:lnTo>
                <a:lnTo>
                  <a:pt x="1445980" y="2094000"/>
                </a:lnTo>
                <a:lnTo>
                  <a:pt x="1488509" y="2077589"/>
                </a:lnTo>
                <a:lnTo>
                  <a:pt x="1530147" y="2059457"/>
                </a:lnTo>
                <a:lnTo>
                  <a:pt x="1570853" y="2039645"/>
                </a:lnTo>
                <a:lnTo>
                  <a:pt x="1610582" y="2018199"/>
                </a:lnTo>
                <a:lnTo>
                  <a:pt x="1649290" y="1995161"/>
                </a:lnTo>
                <a:lnTo>
                  <a:pt x="1686934" y="1970577"/>
                </a:lnTo>
                <a:lnTo>
                  <a:pt x="1723468" y="1944489"/>
                </a:lnTo>
                <a:lnTo>
                  <a:pt x="1758851" y="1916942"/>
                </a:lnTo>
                <a:lnTo>
                  <a:pt x="1793037" y="1887979"/>
                </a:lnTo>
                <a:lnTo>
                  <a:pt x="1825983" y="1857645"/>
                </a:lnTo>
                <a:lnTo>
                  <a:pt x="1857645" y="1825983"/>
                </a:lnTo>
                <a:lnTo>
                  <a:pt x="1887979" y="1793037"/>
                </a:lnTo>
                <a:lnTo>
                  <a:pt x="1916942" y="1758851"/>
                </a:lnTo>
                <a:lnTo>
                  <a:pt x="1944489" y="1723468"/>
                </a:lnTo>
                <a:lnTo>
                  <a:pt x="1970577" y="1686934"/>
                </a:lnTo>
                <a:lnTo>
                  <a:pt x="1995161" y="1649290"/>
                </a:lnTo>
                <a:lnTo>
                  <a:pt x="2018199" y="1610582"/>
                </a:lnTo>
                <a:lnTo>
                  <a:pt x="2039645" y="1570853"/>
                </a:lnTo>
                <a:lnTo>
                  <a:pt x="2059457" y="1530147"/>
                </a:lnTo>
                <a:lnTo>
                  <a:pt x="2077589" y="1488509"/>
                </a:lnTo>
                <a:lnTo>
                  <a:pt x="2094000" y="1445980"/>
                </a:lnTo>
                <a:lnTo>
                  <a:pt x="2108644" y="1402607"/>
                </a:lnTo>
                <a:lnTo>
                  <a:pt x="2121477" y="1358432"/>
                </a:lnTo>
                <a:lnTo>
                  <a:pt x="2132457" y="1313499"/>
                </a:lnTo>
                <a:lnTo>
                  <a:pt x="2141539" y="1267852"/>
                </a:lnTo>
                <a:lnTo>
                  <a:pt x="2148679" y="1221535"/>
                </a:lnTo>
                <a:lnTo>
                  <a:pt x="2153833" y="1174593"/>
                </a:lnTo>
                <a:lnTo>
                  <a:pt x="2156958" y="1127068"/>
                </a:lnTo>
                <a:lnTo>
                  <a:pt x="2158009" y="1079004"/>
                </a:lnTo>
                <a:lnTo>
                  <a:pt x="2156958" y="1030942"/>
                </a:lnTo>
                <a:lnTo>
                  <a:pt x="2153833" y="983418"/>
                </a:lnTo>
                <a:lnTo>
                  <a:pt x="2148679" y="936476"/>
                </a:lnTo>
                <a:lnTo>
                  <a:pt x="2141539" y="890160"/>
                </a:lnTo>
                <a:lnTo>
                  <a:pt x="2132457" y="844514"/>
                </a:lnTo>
                <a:lnTo>
                  <a:pt x="2121477" y="799581"/>
                </a:lnTo>
                <a:lnTo>
                  <a:pt x="2108644" y="755406"/>
                </a:lnTo>
                <a:lnTo>
                  <a:pt x="2094000" y="712033"/>
                </a:lnTo>
                <a:lnTo>
                  <a:pt x="2077589" y="669505"/>
                </a:lnTo>
                <a:lnTo>
                  <a:pt x="2059457" y="627866"/>
                </a:lnTo>
                <a:lnTo>
                  <a:pt x="2039645" y="587161"/>
                </a:lnTo>
                <a:lnTo>
                  <a:pt x="2018199" y="547432"/>
                </a:lnTo>
                <a:lnTo>
                  <a:pt x="1995161" y="508724"/>
                </a:lnTo>
                <a:lnTo>
                  <a:pt x="1970577" y="471080"/>
                </a:lnTo>
                <a:lnTo>
                  <a:pt x="1944489" y="434545"/>
                </a:lnTo>
                <a:lnTo>
                  <a:pt x="1916942" y="399163"/>
                </a:lnTo>
                <a:lnTo>
                  <a:pt x="1887979" y="364977"/>
                </a:lnTo>
                <a:lnTo>
                  <a:pt x="1857645" y="332030"/>
                </a:lnTo>
                <a:lnTo>
                  <a:pt x="1825983" y="300368"/>
                </a:lnTo>
                <a:lnTo>
                  <a:pt x="1793037" y="270033"/>
                </a:lnTo>
                <a:lnTo>
                  <a:pt x="1758851" y="241070"/>
                </a:lnTo>
                <a:lnTo>
                  <a:pt x="1723468" y="213523"/>
                </a:lnTo>
                <a:lnTo>
                  <a:pt x="1686934" y="187435"/>
                </a:lnTo>
                <a:lnTo>
                  <a:pt x="1649290" y="162850"/>
                </a:lnTo>
                <a:lnTo>
                  <a:pt x="1610582" y="139813"/>
                </a:lnTo>
                <a:lnTo>
                  <a:pt x="1570853" y="118366"/>
                </a:lnTo>
                <a:lnTo>
                  <a:pt x="1530147" y="98554"/>
                </a:lnTo>
                <a:lnTo>
                  <a:pt x="1488509" y="80421"/>
                </a:lnTo>
                <a:lnTo>
                  <a:pt x="1445980" y="64010"/>
                </a:lnTo>
                <a:lnTo>
                  <a:pt x="1402607" y="49366"/>
                </a:lnTo>
                <a:lnTo>
                  <a:pt x="1358432" y="36532"/>
                </a:lnTo>
                <a:lnTo>
                  <a:pt x="1313499" y="25552"/>
                </a:lnTo>
                <a:lnTo>
                  <a:pt x="1267852" y="16470"/>
                </a:lnTo>
                <a:lnTo>
                  <a:pt x="1221535" y="9330"/>
                </a:lnTo>
                <a:lnTo>
                  <a:pt x="1174593" y="4176"/>
                </a:lnTo>
                <a:lnTo>
                  <a:pt x="1127068" y="1051"/>
                </a:lnTo>
                <a:lnTo>
                  <a:pt x="10790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821023" y="3769563"/>
            <a:ext cx="2158365" cy="2158365"/>
          </a:xfrm>
          <a:custGeom>
            <a:avLst/>
            <a:gdLst/>
            <a:ahLst/>
            <a:cxnLst/>
            <a:rect l="l" t="t" r="r" b="b"/>
            <a:pathLst>
              <a:path w="2158365" h="2158365">
                <a:moveTo>
                  <a:pt x="1079004" y="0"/>
                </a:moveTo>
                <a:lnTo>
                  <a:pt x="1030941" y="1051"/>
                </a:lnTo>
                <a:lnTo>
                  <a:pt x="983416" y="4176"/>
                </a:lnTo>
                <a:lnTo>
                  <a:pt x="936473" y="9330"/>
                </a:lnTo>
                <a:lnTo>
                  <a:pt x="890156" y="16470"/>
                </a:lnTo>
                <a:lnTo>
                  <a:pt x="844510" y="25552"/>
                </a:lnTo>
                <a:lnTo>
                  <a:pt x="799577" y="36532"/>
                </a:lnTo>
                <a:lnTo>
                  <a:pt x="755402" y="49366"/>
                </a:lnTo>
                <a:lnTo>
                  <a:pt x="712028" y="64010"/>
                </a:lnTo>
                <a:lnTo>
                  <a:pt x="669500" y="80421"/>
                </a:lnTo>
                <a:lnTo>
                  <a:pt x="627861" y="98554"/>
                </a:lnTo>
                <a:lnTo>
                  <a:pt x="587155" y="118365"/>
                </a:lnTo>
                <a:lnTo>
                  <a:pt x="547426" y="139812"/>
                </a:lnTo>
                <a:lnTo>
                  <a:pt x="508718" y="162850"/>
                </a:lnTo>
                <a:lnTo>
                  <a:pt x="471075" y="187434"/>
                </a:lnTo>
                <a:lnTo>
                  <a:pt x="434540" y="213522"/>
                </a:lnTo>
                <a:lnTo>
                  <a:pt x="399158" y="241069"/>
                </a:lnTo>
                <a:lnTo>
                  <a:pt x="364971" y="270032"/>
                </a:lnTo>
                <a:lnTo>
                  <a:pt x="332025" y="300366"/>
                </a:lnTo>
                <a:lnTo>
                  <a:pt x="300363" y="332029"/>
                </a:lnTo>
                <a:lnTo>
                  <a:pt x="270029" y="364975"/>
                </a:lnTo>
                <a:lnTo>
                  <a:pt x="241066" y="399161"/>
                </a:lnTo>
                <a:lnTo>
                  <a:pt x="213519" y="434543"/>
                </a:lnTo>
                <a:lnTo>
                  <a:pt x="187432" y="471077"/>
                </a:lnTo>
                <a:lnTo>
                  <a:pt x="162847" y="508720"/>
                </a:lnTo>
                <a:lnTo>
                  <a:pt x="139810" y="547428"/>
                </a:lnTo>
                <a:lnTo>
                  <a:pt x="118363" y="587156"/>
                </a:lnTo>
                <a:lnTo>
                  <a:pt x="98552" y="627861"/>
                </a:lnTo>
                <a:lnTo>
                  <a:pt x="80419" y="669500"/>
                </a:lnTo>
                <a:lnTo>
                  <a:pt x="64009" y="712027"/>
                </a:lnTo>
                <a:lnTo>
                  <a:pt x="49365" y="755400"/>
                </a:lnTo>
                <a:lnTo>
                  <a:pt x="36531" y="799574"/>
                </a:lnTo>
                <a:lnTo>
                  <a:pt x="25551" y="844505"/>
                </a:lnTo>
                <a:lnTo>
                  <a:pt x="16470" y="890151"/>
                </a:lnTo>
                <a:lnTo>
                  <a:pt x="9330" y="936466"/>
                </a:lnTo>
                <a:lnTo>
                  <a:pt x="4175" y="983407"/>
                </a:lnTo>
                <a:lnTo>
                  <a:pt x="1051" y="1030930"/>
                </a:lnTo>
                <a:lnTo>
                  <a:pt x="0" y="1078991"/>
                </a:lnTo>
                <a:lnTo>
                  <a:pt x="1051" y="1127055"/>
                </a:lnTo>
                <a:lnTo>
                  <a:pt x="4175" y="1174580"/>
                </a:lnTo>
                <a:lnTo>
                  <a:pt x="9330" y="1221523"/>
                </a:lnTo>
                <a:lnTo>
                  <a:pt x="16470" y="1267839"/>
                </a:lnTo>
                <a:lnTo>
                  <a:pt x="25551" y="1313486"/>
                </a:lnTo>
                <a:lnTo>
                  <a:pt x="36531" y="1358419"/>
                </a:lnTo>
                <a:lnTo>
                  <a:pt x="49365" y="1402594"/>
                </a:lnTo>
                <a:lnTo>
                  <a:pt x="64009" y="1445968"/>
                </a:lnTo>
                <a:lnTo>
                  <a:pt x="80419" y="1488496"/>
                </a:lnTo>
                <a:lnTo>
                  <a:pt x="98552" y="1530135"/>
                </a:lnTo>
                <a:lnTo>
                  <a:pt x="118363" y="1570841"/>
                </a:lnTo>
                <a:lnTo>
                  <a:pt x="139810" y="1610569"/>
                </a:lnTo>
                <a:lnTo>
                  <a:pt x="162847" y="1649277"/>
                </a:lnTo>
                <a:lnTo>
                  <a:pt x="187432" y="1686921"/>
                </a:lnTo>
                <a:lnTo>
                  <a:pt x="213519" y="1723456"/>
                </a:lnTo>
                <a:lnTo>
                  <a:pt x="241066" y="1758838"/>
                </a:lnTo>
                <a:lnTo>
                  <a:pt x="270029" y="1793024"/>
                </a:lnTo>
                <a:lnTo>
                  <a:pt x="300363" y="1825970"/>
                </a:lnTo>
                <a:lnTo>
                  <a:pt x="332025" y="1857632"/>
                </a:lnTo>
                <a:lnTo>
                  <a:pt x="364971" y="1887967"/>
                </a:lnTo>
                <a:lnTo>
                  <a:pt x="399158" y="1916929"/>
                </a:lnTo>
                <a:lnTo>
                  <a:pt x="434540" y="1944476"/>
                </a:lnTo>
                <a:lnTo>
                  <a:pt x="471075" y="1970564"/>
                </a:lnTo>
                <a:lnTo>
                  <a:pt x="508718" y="1995149"/>
                </a:lnTo>
                <a:lnTo>
                  <a:pt x="547426" y="2018186"/>
                </a:lnTo>
                <a:lnTo>
                  <a:pt x="587155" y="2039632"/>
                </a:lnTo>
                <a:lnTo>
                  <a:pt x="627861" y="2059444"/>
                </a:lnTo>
                <a:lnTo>
                  <a:pt x="669500" y="2077577"/>
                </a:lnTo>
                <a:lnTo>
                  <a:pt x="712028" y="2093987"/>
                </a:lnTo>
                <a:lnTo>
                  <a:pt x="755402" y="2108631"/>
                </a:lnTo>
                <a:lnTo>
                  <a:pt x="799577" y="2121465"/>
                </a:lnTo>
                <a:lnTo>
                  <a:pt x="844510" y="2132444"/>
                </a:lnTo>
                <a:lnTo>
                  <a:pt x="890156" y="2141526"/>
                </a:lnTo>
                <a:lnTo>
                  <a:pt x="936473" y="2148666"/>
                </a:lnTo>
                <a:lnTo>
                  <a:pt x="983416" y="2153820"/>
                </a:lnTo>
                <a:lnTo>
                  <a:pt x="1030941" y="2156945"/>
                </a:lnTo>
                <a:lnTo>
                  <a:pt x="1079004" y="2157996"/>
                </a:lnTo>
                <a:lnTo>
                  <a:pt x="1127067" y="2156945"/>
                </a:lnTo>
                <a:lnTo>
                  <a:pt x="1174591" y="2153820"/>
                </a:lnTo>
                <a:lnTo>
                  <a:pt x="1221533" y="2148666"/>
                </a:lnTo>
                <a:lnTo>
                  <a:pt x="1267849" y="2141526"/>
                </a:lnTo>
                <a:lnTo>
                  <a:pt x="1313495" y="2132444"/>
                </a:lnTo>
                <a:lnTo>
                  <a:pt x="1358427" y="2121465"/>
                </a:lnTo>
                <a:lnTo>
                  <a:pt x="1402602" y="2108631"/>
                </a:lnTo>
                <a:lnTo>
                  <a:pt x="1445975" y="2093987"/>
                </a:lnTo>
                <a:lnTo>
                  <a:pt x="1488503" y="2077577"/>
                </a:lnTo>
                <a:lnTo>
                  <a:pt x="1530142" y="2059444"/>
                </a:lnTo>
                <a:lnTo>
                  <a:pt x="1570848" y="2039632"/>
                </a:lnTo>
                <a:lnTo>
                  <a:pt x="1610577" y="2018186"/>
                </a:lnTo>
                <a:lnTo>
                  <a:pt x="1649285" y="1995149"/>
                </a:lnTo>
                <a:lnTo>
                  <a:pt x="1686928" y="1970564"/>
                </a:lnTo>
                <a:lnTo>
                  <a:pt x="1723463" y="1944476"/>
                </a:lnTo>
                <a:lnTo>
                  <a:pt x="1758845" y="1916929"/>
                </a:lnTo>
                <a:lnTo>
                  <a:pt x="1793032" y="1887967"/>
                </a:lnTo>
                <a:lnTo>
                  <a:pt x="1825978" y="1857632"/>
                </a:lnTo>
                <a:lnTo>
                  <a:pt x="1857641" y="1825970"/>
                </a:lnTo>
                <a:lnTo>
                  <a:pt x="1887975" y="1793024"/>
                </a:lnTo>
                <a:lnTo>
                  <a:pt x="1916938" y="1758838"/>
                </a:lnTo>
                <a:lnTo>
                  <a:pt x="1944485" y="1723456"/>
                </a:lnTo>
                <a:lnTo>
                  <a:pt x="1970573" y="1686921"/>
                </a:lnTo>
                <a:lnTo>
                  <a:pt x="1995158" y="1649277"/>
                </a:lnTo>
                <a:lnTo>
                  <a:pt x="2018196" y="1610569"/>
                </a:lnTo>
                <a:lnTo>
                  <a:pt x="2039643" y="1570841"/>
                </a:lnTo>
                <a:lnTo>
                  <a:pt x="2059454" y="1530135"/>
                </a:lnTo>
                <a:lnTo>
                  <a:pt x="2077588" y="1488496"/>
                </a:lnTo>
                <a:lnTo>
                  <a:pt x="2093998" y="1445968"/>
                </a:lnTo>
                <a:lnTo>
                  <a:pt x="2108643" y="1402594"/>
                </a:lnTo>
                <a:lnTo>
                  <a:pt x="2121477" y="1358419"/>
                </a:lnTo>
                <a:lnTo>
                  <a:pt x="2132457" y="1313486"/>
                </a:lnTo>
                <a:lnTo>
                  <a:pt x="2141538" y="1267839"/>
                </a:lnTo>
                <a:lnTo>
                  <a:pt x="2148678" y="1221523"/>
                </a:lnTo>
                <a:lnTo>
                  <a:pt x="2153833" y="1174580"/>
                </a:lnTo>
                <a:lnTo>
                  <a:pt x="2156958" y="1127055"/>
                </a:lnTo>
                <a:lnTo>
                  <a:pt x="2158009" y="1078991"/>
                </a:lnTo>
                <a:lnTo>
                  <a:pt x="2156958" y="1030930"/>
                </a:lnTo>
                <a:lnTo>
                  <a:pt x="2153833" y="983407"/>
                </a:lnTo>
                <a:lnTo>
                  <a:pt x="2148678" y="936466"/>
                </a:lnTo>
                <a:lnTo>
                  <a:pt x="2141538" y="890151"/>
                </a:lnTo>
                <a:lnTo>
                  <a:pt x="2132457" y="844505"/>
                </a:lnTo>
                <a:lnTo>
                  <a:pt x="2121477" y="799574"/>
                </a:lnTo>
                <a:lnTo>
                  <a:pt x="2108643" y="755400"/>
                </a:lnTo>
                <a:lnTo>
                  <a:pt x="2093998" y="712027"/>
                </a:lnTo>
                <a:lnTo>
                  <a:pt x="2077588" y="669500"/>
                </a:lnTo>
                <a:lnTo>
                  <a:pt x="2059454" y="627861"/>
                </a:lnTo>
                <a:lnTo>
                  <a:pt x="2039643" y="587156"/>
                </a:lnTo>
                <a:lnTo>
                  <a:pt x="2018196" y="547428"/>
                </a:lnTo>
                <a:lnTo>
                  <a:pt x="1995158" y="508720"/>
                </a:lnTo>
                <a:lnTo>
                  <a:pt x="1970573" y="471077"/>
                </a:lnTo>
                <a:lnTo>
                  <a:pt x="1944485" y="434543"/>
                </a:lnTo>
                <a:lnTo>
                  <a:pt x="1916938" y="399161"/>
                </a:lnTo>
                <a:lnTo>
                  <a:pt x="1887975" y="364975"/>
                </a:lnTo>
                <a:lnTo>
                  <a:pt x="1857641" y="332029"/>
                </a:lnTo>
                <a:lnTo>
                  <a:pt x="1825978" y="300366"/>
                </a:lnTo>
                <a:lnTo>
                  <a:pt x="1793032" y="270032"/>
                </a:lnTo>
                <a:lnTo>
                  <a:pt x="1758845" y="241069"/>
                </a:lnTo>
                <a:lnTo>
                  <a:pt x="1723463" y="213522"/>
                </a:lnTo>
                <a:lnTo>
                  <a:pt x="1686928" y="187434"/>
                </a:lnTo>
                <a:lnTo>
                  <a:pt x="1649285" y="162850"/>
                </a:lnTo>
                <a:lnTo>
                  <a:pt x="1610577" y="139812"/>
                </a:lnTo>
                <a:lnTo>
                  <a:pt x="1570848" y="118365"/>
                </a:lnTo>
                <a:lnTo>
                  <a:pt x="1530142" y="98554"/>
                </a:lnTo>
                <a:lnTo>
                  <a:pt x="1488503" y="80421"/>
                </a:lnTo>
                <a:lnTo>
                  <a:pt x="1445975" y="64010"/>
                </a:lnTo>
                <a:lnTo>
                  <a:pt x="1402602" y="49366"/>
                </a:lnTo>
                <a:lnTo>
                  <a:pt x="1358427" y="36532"/>
                </a:lnTo>
                <a:lnTo>
                  <a:pt x="1313495" y="25552"/>
                </a:lnTo>
                <a:lnTo>
                  <a:pt x="1267849" y="16470"/>
                </a:lnTo>
                <a:lnTo>
                  <a:pt x="1221533" y="9330"/>
                </a:lnTo>
                <a:lnTo>
                  <a:pt x="1174591" y="4176"/>
                </a:lnTo>
                <a:lnTo>
                  <a:pt x="1127067" y="1051"/>
                </a:lnTo>
                <a:lnTo>
                  <a:pt x="10790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3385845" y="3769563"/>
            <a:ext cx="2158365" cy="2158365"/>
          </a:xfrm>
          <a:custGeom>
            <a:avLst/>
            <a:gdLst/>
            <a:ahLst/>
            <a:cxnLst/>
            <a:rect l="l" t="t" r="r" b="b"/>
            <a:pathLst>
              <a:path w="2158365" h="2158365">
                <a:moveTo>
                  <a:pt x="1078992" y="0"/>
                </a:moveTo>
                <a:lnTo>
                  <a:pt x="1030929" y="1051"/>
                </a:lnTo>
                <a:lnTo>
                  <a:pt x="983405" y="4176"/>
                </a:lnTo>
                <a:lnTo>
                  <a:pt x="936463" y="9330"/>
                </a:lnTo>
                <a:lnTo>
                  <a:pt x="890147" y="16470"/>
                </a:lnTo>
                <a:lnTo>
                  <a:pt x="844501" y="25552"/>
                </a:lnTo>
                <a:lnTo>
                  <a:pt x="799569" y="36532"/>
                </a:lnTo>
                <a:lnTo>
                  <a:pt x="755395" y="49366"/>
                </a:lnTo>
                <a:lnTo>
                  <a:pt x="712022" y="64010"/>
                </a:lnTo>
                <a:lnTo>
                  <a:pt x="669494" y="80421"/>
                </a:lnTo>
                <a:lnTo>
                  <a:pt x="627856" y="98554"/>
                </a:lnTo>
                <a:lnTo>
                  <a:pt x="587151" y="118365"/>
                </a:lnTo>
                <a:lnTo>
                  <a:pt x="547422" y="139812"/>
                </a:lnTo>
                <a:lnTo>
                  <a:pt x="508715" y="162850"/>
                </a:lnTo>
                <a:lnTo>
                  <a:pt x="471072" y="187434"/>
                </a:lnTo>
                <a:lnTo>
                  <a:pt x="434537" y="213522"/>
                </a:lnTo>
                <a:lnTo>
                  <a:pt x="399155" y="241069"/>
                </a:lnTo>
                <a:lnTo>
                  <a:pt x="364969" y="270032"/>
                </a:lnTo>
                <a:lnTo>
                  <a:pt x="332024" y="300366"/>
                </a:lnTo>
                <a:lnTo>
                  <a:pt x="300362" y="332029"/>
                </a:lnTo>
                <a:lnTo>
                  <a:pt x="270028" y="364975"/>
                </a:lnTo>
                <a:lnTo>
                  <a:pt x="241065" y="399161"/>
                </a:lnTo>
                <a:lnTo>
                  <a:pt x="213518" y="434543"/>
                </a:lnTo>
                <a:lnTo>
                  <a:pt x="187431" y="471077"/>
                </a:lnTo>
                <a:lnTo>
                  <a:pt x="162847" y="508720"/>
                </a:lnTo>
                <a:lnTo>
                  <a:pt x="139809" y="547428"/>
                </a:lnTo>
                <a:lnTo>
                  <a:pt x="118363" y="587156"/>
                </a:lnTo>
                <a:lnTo>
                  <a:pt x="98552" y="627861"/>
                </a:lnTo>
                <a:lnTo>
                  <a:pt x="80419" y="669500"/>
                </a:lnTo>
                <a:lnTo>
                  <a:pt x="64008" y="712027"/>
                </a:lnTo>
                <a:lnTo>
                  <a:pt x="49365" y="755400"/>
                </a:lnTo>
                <a:lnTo>
                  <a:pt x="36531" y="799574"/>
                </a:lnTo>
                <a:lnTo>
                  <a:pt x="25551" y="844505"/>
                </a:lnTo>
                <a:lnTo>
                  <a:pt x="16470" y="890151"/>
                </a:lnTo>
                <a:lnTo>
                  <a:pt x="9330" y="936466"/>
                </a:lnTo>
                <a:lnTo>
                  <a:pt x="4175" y="983407"/>
                </a:lnTo>
                <a:lnTo>
                  <a:pt x="1051" y="1030930"/>
                </a:lnTo>
                <a:lnTo>
                  <a:pt x="0" y="1078991"/>
                </a:lnTo>
                <a:lnTo>
                  <a:pt x="1051" y="1127055"/>
                </a:lnTo>
                <a:lnTo>
                  <a:pt x="4175" y="1174580"/>
                </a:lnTo>
                <a:lnTo>
                  <a:pt x="9330" y="1221523"/>
                </a:lnTo>
                <a:lnTo>
                  <a:pt x="16470" y="1267839"/>
                </a:lnTo>
                <a:lnTo>
                  <a:pt x="25551" y="1313486"/>
                </a:lnTo>
                <a:lnTo>
                  <a:pt x="36531" y="1358419"/>
                </a:lnTo>
                <a:lnTo>
                  <a:pt x="49365" y="1402594"/>
                </a:lnTo>
                <a:lnTo>
                  <a:pt x="64008" y="1445968"/>
                </a:lnTo>
                <a:lnTo>
                  <a:pt x="80419" y="1488496"/>
                </a:lnTo>
                <a:lnTo>
                  <a:pt x="98552" y="1530135"/>
                </a:lnTo>
                <a:lnTo>
                  <a:pt x="118363" y="1570841"/>
                </a:lnTo>
                <a:lnTo>
                  <a:pt x="139809" y="1610569"/>
                </a:lnTo>
                <a:lnTo>
                  <a:pt x="162847" y="1649277"/>
                </a:lnTo>
                <a:lnTo>
                  <a:pt x="187431" y="1686921"/>
                </a:lnTo>
                <a:lnTo>
                  <a:pt x="213518" y="1723456"/>
                </a:lnTo>
                <a:lnTo>
                  <a:pt x="241065" y="1758838"/>
                </a:lnTo>
                <a:lnTo>
                  <a:pt x="270028" y="1793024"/>
                </a:lnTo>
                <a:lnTo>
                  <a:pt x="300362" y="1825970"/>
                </a:lnTo>
                <a:lnTo>
                  <a:pt x="332024" y="1857632"/>
                </a:lnTo>
                <a:lnTo>
                  <a:pt x="364969" y="1887967"/>
                </a:lnTo>
                <a:lnTo>
                  <a:pt x="399155" y="1916929"/>
                </a:lnTo>
                <a:lnTo>
                  <a:pt x="434537" y="1944476"/>
                </a:lnTo>
                <a:lnTo>
                  <a:pt x="471072" y="1970564"/>
                </a:lnTo>
                <a:lnTo>
                  <a:pt x="508715" y="1995149"/>
                </a:lnTo>
                <a:lnTo>
                  <a:pt x="547422" y="2018186"/>
                </a:lnTo>
                <a:lnTo>
                  <a:pt x="587151" y="2039632"/>
                </a:lnTo>
                <a:lnTo>
                  <a:pt x="627856" y="2059444"/>
                </a:lnTo>
                <a:lnTo>
                  <a:pt x="669494" y="2077577"/>
                </a:lnTo>
                <a:lnTo>
                  <a:pt x="712022" y="2093987"/>
                </a:lnTo>
                <a:lnTo>
                  <a:pt x="755395" y="2108631"/>
                </a:lnTo>
                <a:lnTo>
                  <a:pt x="799569" y="2121465"/>
                </a:lnTo>
                <a:lnTo>
                  <a:pt x="844501" y="2132444"/>
                </a:lnTo>
                <a:lnTo>
                  <a:pt x="890147" y="2141526"/>
                </a:lnTo>
                <a:lnTo>
                  <a:pt x="936463" y="2148666"/>
                </a:lnTo>
                <a:lnTo>
                  <a:pt x="983405" y="2153820"/>
                </a:lnTo>
                <a:lnTo>
                  <a:pt x="1030929" y="2156945"/>
                </a:lnTo>
                <a:lnTo>
                  <a:pt x="1078992" y="2157996"/>
                </a:lnTo>
                <a:lnTo>
                  <a:pt x="1127056" y="2156945"/>
                </a:lnTo>
                <a:lnTo>
                  <a:pt x="1174582" y="2153820"/>
                </a:lnTo>
                <a:lnTo>
                  <a:pt x="1221526" y="2148666"/>
                </a:lnTo>
                <a:lnTo>
                  <a:pt x="1267843" y="2141526"/>
                </a:lnTo>
                <a:lnTo>
                  <a:pt x="1313490" y="2132444"/>
                </a:lnTo>
                <a:lnTo>
                  <a:pt x="1358424" y="2121465"/>
                </a:lnTo>
                <a:lnTo>
                  <a:pt x="1402600" y="2108631"/>
                </a:lnTo>
                <a:lnTo>
                  <a:pt x="1445974" y="2093987"/>
                </a:lnTo>
                <a:lnTo>
                  <a:pt x="1488503" y="2077577"/>
                </a:lnTo>
                <a:lnTo>
                  <a:pt x="1530143" y="2059444"/>
                </a:lnTo>
                <a:lnTo>
                  <a:pt x="1570849" y="2039632"/>
                </a:lnTo>
                <a:lnTo>
                  <a:pt x="1610578" y="2018186"/>
                </a:lnTo>
                <a:lnTo>
                  <a:pt x="1649287" y="1995149"/>
                </a:lnTo>
                <a:lnTo>
                  <a:pt x="1686931" y="1970564"/>
                </a:lnTo>
                <a:lnTo>
                  <a:pt x="1723466" y="1944476"/>
                </a:lnTo>
                <a:lnTo>
                  <a:pt x="1758848" y="1916929"/>
                </a:lnTo>
                <a:lnTo>
                  <a:pt x="1793035" y="1887967"/>
                </a:lnTo>
                <a:lnTo>
                  <a:pt x="1825981" y="1857632"/>
                </a:lnTo>
                <a:lnTo>
                  <a:pt x="1857644" y="1825970"/>
                </a:lnTo>
                <a:lnTo>
                  <a:pt x="1887978" y="1793024"/>
                </a:lnTo>
                <a:lnTo>
                  <a:pt x="1916941" y="1758838"/>
                </a:lnTo>
                <a:lnTo>
                  <a:pt x="1944488" y="1723456"/>
                </a:lnTo>
                <a:lnTo>
                  <a:pt x="1970576" y="1686921"/>
                </a:lnTo>
                <a:lnTo>
                  <a:pt x="1995161" y="1649277"/>
                </a:lnTo>
                <a:lnTo>
                  <a:pt x="2018198" y="1610569"/>
                </a:lnTo>
                <a:lnTo>
                  <a:pt x="2039645" y="1570841"/>
                </a:lnTo>
                <a:lnTo>
                  <a:pt x="2059456" y="1530135"/>
                </a:lnTo>
                <a:lnTo>
                  <a:pt x="2077589" y="1488496"/>
                </a:lnTo>
                <a:lnTo>
                  <a:pt x="2094000" y="1445968"/>
                </a:lnTo>
                <a:lnTo>
                  <a:pt x="2108644" y="1402594"/>
                </a:lnTo>
                <a:lnTo>
                  <a:pt x="2121477" y="1358419"/>
                </a:lnTo>
                <a:lnTo>
                  <a:pt x="2132457" y="1313486"/>
                </a:lnTo>
                <a:lnTo>
                  <a:pt x="2141539" y="1267839"/>
                </a:lnTo>
                <a:lnTo>
                  <a:pt x="2148679" y="1221523"/>
                </a:lnTo>
                <a:lnTo>
                  <a:pt x="2153833" y="1174580"/>
                </a:lnTo>
                <a:lnTo>
                  <a:pt x="2156958" y="1127055"/>
                </a:lnTo>
                <a:lnTo>
                  <a:pt x="2158009" y="1078991"/>
                </a:lnTo>
                <a:lnTo>
                  <a:pt x="2156958" y="1030930"/>
                </a:lnTo>
                <a:lnTo>
                  <a:pt x="2153833" y="983407"/>
                </a:lnTo>
                <a:lnTo>
                  <a:pt x="2148679" y="936466"/>
                </a:lnTo>
                <a:lnTo>
                  <a:pt x="2141539" y="890151"/>
                </a:lnTo>
                <a:lnTo>
                  <a:pt x="2132457" y="844505"/>
                </a:lnTo>
                <a:lnTo>
                  <a:pt x="2121477" y="799574"/>
                </a:lnTo>
                <a:lnTo>
                  <a:pt x="2108644" y="755400"/>
                </a:lnTo>
                <a:lnTo>
                  <a:pt x="2094000" y="712027"/>
                </a:lnTo>
                <a:lnTo>
                  <a:pt x="2077589" y="669500"/>
                </a:lnTo>
                <a:lnTo>
                  <a:pt x="2059456" y="627861"/>
                </a:lnTo>
                <a:lnTo>
                  <a:pt x="2039645" y="587156"/>
                </a:lnTo>
                <a:lnTo>
                  <a:pt x="2018198" y="547428"/>
                </a:lnTo>
                <a:lnTo>
                  <a:pt x="1995161" y="508720"/>
                </a:lnTo>
                <a:lnTo>
                  <a:pt x="1970576" y="471077"/>
                </a:lnTo>
                <a:lnTo>
                  <a:pt x="1944488" y="434543"/>
                </a:lnTo>
                <a:lnTo>
                  <a:pt x="1916941" y="399161"/>
                </a:lnTo>
                <a:lnTo>
                  <a:pt x="1887978" y="364975"/>
                </a:lnTo>
                <a:lnTo>
                  <a:pt x="1857644" y="332029"/>
                </a:lnTo>
                <a:lnTo>
                  <a:pt x="1825981" y="300366"/>
                </a:lnTo>
                <a:lnTo>
                  <a:pt x="1793035" y="270032"/>
                </a:lnTo>
                <a:lnTo>
                  <a:pt x="1758848" y="241069"/>
                </a:lnTo>
                <a:lnTo>
                  <a:pt x="1723466" y="213522"/>
                </a:lnTo>
                <a:lnTo>
                  <a:pt x="1686931" y="187434"/>
                </a:lnTo>
                <a:lnTo>
                  <a:pt x="1649287" y="162850"/>
                </a:lnTo>
                <a:lnTo>
                  <a:pt x="1610578" y="139812"/>
                </a:lnTo>
                <a:lnTo>
                  <a:pt x="1570849" y="118365"/>
                </a:lnTo>
                <a:lnTo>
                  <a:pt x="1530143" y="98554"/>
                </a:lnTo>
                <a:lnTo>
                  <a:pt x="1488503" y="80421"/>
                </a:lnTo>
                <a:lnTo>
                  <a:pt x="1445974" y="64010"/>
                </a:lnTo>
                <a:lnTo>
                  <a:pt x="1402600" y="49366"/>
                </a:lnTo>
                <a:lnTo>
                  <a:pt x="1358424" y="36532"/>
                </a:lnTo>
                <a:lnTo>
                  <a:pt x="1313490" y="25552"/>
                </a:lnTo>
                <a:lnTo>
                  <a:pt x="1267843" y="16470"/>
                </a:lnTo>
                <a:lnTo>
                  <a:pt x="1221526" y="9330"/>
                </a:lnTo>
                <a:lnTo>
                  <a:pt x="1174582" y="4176"/>
                </a:lnTo>
                <a:lnTo>
                  <a:pt x="1127056" y="1051"/>
                </a:lnTo>
                <a:lnTo>
                  <a:pt x="10789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1" i="0" u="heavy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4/7/2017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961072" y="6262522"/>
            <a:ext cx="1135380" cy="244475"/>
          </a:xfrm>
          <a:custGeom>
            <a:avLst/>
            <a:gdLst/>
            <a:ahLst/>
            <a:cxnLst/>
            <a:rect l="l" t="t" r="r" b="b"/>
            <a:pathLst>
              <a:path w="1135380" h="244475">
                <a:moveTo>
                  <a:pt x="1054544" y="69507"/>
                </a:moveTo>
                <a:lnTo>
                  <a:pt x="1011606" y="80486"/>
                </a:lnTo>
                <a:lnTo>
                  <a:pt x="983174" y="108394"/>
                </a:lnTo>
                <a:lnTo>
                  <a:pt x="970863" y="147556"/>
                </a:lnTo>
                <a:lnTo>
                  <a:pt x="970508" y="155994"/>
                </a:lnTo>
                <a:lnTo>
                  <a:pt x="970880" y="165532"/>
                </a:lnTo>
                <a:lnTo>
                  <a:pt x="984027" y="206589"/>
                </a:lnTo>
                <a:lnTo>
                  <a:pt x="1014564" y="233584"/>
                </a:lnTo>
                <a:lnTo>
                  <a:pt x="1060094" y="243560"/>
                </a:lnTo>
                <a:lnTo>
                  <a:pt x="1067697" y="243371"/>
                </a:lnTo>
                <a:lnTo>
                  <a:pt x="1114831" y="231254"/>
                </a:lnTo>
                <a:lnTo>
                  <a:pt x="1127036" y="223316"/>
                </a:lnTo>
                <a:lnTo>
                  <a:pt x="1129817" y="221437"/>
                </a:lnTo>
                <a:lnTo>
                  <a:pt x="1131658" y="220294"/>
                </a:lnTo>
                <a:lnTo>
                  <a:pt x="1121315" y="204304"/>
                </a:lnTo>
                <a:lnTo>
                  <a:pt x="1061872" y="204304"/>
                </a:lnTo>
                <a:lnTo>
                  <a:pt x="1052488" y="203685"/>
                </a:lnTo>
                <a:lnTo>
                  <a:pt x="1019977" y="177682"/>
                </a:lnTo>
                <a:lnTo>
                  <a:pt x="1019124" y="171284"/>
                </a:lnTo>
                <a:lnTo>
                  <a:pt x="1135126" y="171284"/>
                </a:lnTo>
                <a:lnTo>
                  <a:pt x="1135126" y="162966"/>
                </a:lnTo>
                <a:lnTo>
                  <a:pt x="1134804" y="152916"/>
                </a:lnTo>
                <a:lnTo>
                  <a:pt x="1133836" y="143282"/>
                </a:lnTo>
                <a:lnTo>
                  <a:pt x="1133145" y="139331"/>
                </a:lnTo>
                <a:lnTo>
                  <a:pt x="1019124" y="139331"/>
                </a:lnTo>
                <a:lnTo>
                  <a:pt x="1019124" y="135864"/>
                </a:lnTo>
                <a:lnTo>
                  <a:pt x="1019860" y="132308"/>
                </a:lnTo>
                <a:lnTo>
                  <a:pt x="1022870" y="125158"/>
                </a:lnTo>
                <a:lnTo>
                  <a:pt x="1025055" y="121869"/>
                </a:lnTo>
                <a:lnTo>
                  <a:pt x="1027976" y="118846"/>
                </a:lnTo>
                <a:lnTo>
                  <a:pt x="1030859" y="115811"/>
                </a:lnTo>
                <a:lnTo>
                  <a:pt x="1034491" y="113334"/>
                </a:lnTo>
                <a:lnTo>
                  <a:pt x="1043304" y="109397"/>
                </a:lnTo>
                <a:lnTo>
                  <a:pt x="1048410" y="108394"/>
                </a:lnTo>
                <a:lnTo>
                  <a:pt x="1122931" y="108394"/>
                </a:lnTo>
                <a:lnTo>
                  <a:pt x="1119275" y="102212"/>
                </a:lnTo>
                <a:lnTo>
                  <a:pt x="1089291" y="76428"/>
                </a:lnTo>
                <a:lnTo>
                  <a:pt x="1064134" y="69940"/>
                </a:lnTo>
                <a:lnTo>
                  <a:pt x="1054544" y="69507"/>
                </a:lnTo>
                <a:close/>
              </a:path>
              <a:path w="1135380" h="244475">
                <a:moveTo>
                  <a:pt x="922147" y="114300"/>
                </a:moveTo>
                <a:lnTo>
                  <a:pt x="872439" y="114300"/>
                </a:lnTo>
                <a:lnTo>
                  <a:pt x="872439" y="237985"/>
                </a:lnTo>
                <a:lnTo>
                  <a:pt x="922147" y="237985"/>
                </a:lnTo>
                <a:lnTo>
                  <a:pt x="922147" y="114300"/>
                </a:lnTo>
                <a:close/>
              </a:path>
              <a:path w="1135380" h="244475">
                <a:moveTo>
                  <a:pt x="1111186" y="188645"/>
                </a:moveTo>
                <a:lnTo>
                  <a:pt x="1071120" y="203943"/>
                </a:lnTo>
                <a:lnTo>
                  <a:pt x="1061872" y="204304"/>
                </a:lnTo>
                <a:lnTo>
                  <a:pt x="1121315" y="204304"/>
                </a:lnTo>
                <a:lnTo>
                  <a:pt x="1111186" y="188645"/>
                </a:lnTo>
                <a:close/>
              </a:path>
              <a:path w="1135380" h="244475">
                <a:moveTo>
                  <a:pt x="1122931" y="108394"/>
                </a:moveTo>
                <a:lnTo>
                  <a:pt x="1060005" y="108394"/>
                </a:lnTo>
                <a:lnTo>
                  <a:pt x="1064971" y="109397"/>
                </a:lnTo>
                <a:lnTo>
                  <a:pt x="1073277" y="113334"/>
                </a:lnTo>
                <a:lnTo>
                  <a:pt x="1087894" y="135864"/>
                </a:lnTo>
                <a:lnTo>
                  <a:pt x="1087894" y="139331"/>
                </a:lnTo>
                <a:lnTo>
                  <a:pt x="1133145" y="139331"/>
                </a:lnTo>
                <a:lnTo>
                  <a:pt x="1132222" y="134061"/>
                </a:lnTo>
                <a:lnTo>
                  <a:pt x="1129925" y="125158"/>
                </a:lnTo>
                <a:lnTo>
                  <a:pt x="1127022" y="116965"/>
                </a:lnTo>
                <a:lnTo>
                  <a:pt x="1123459" y="109286"/>
                </a:lnTo>
                <a:lnTo>
                  <a:pt x="1122931" y="108394"/>
                </a:lnTo>
                <a:close/>
              </a:path>
              <a:path w="1135380" h="244475">
                <a:moveTo>
                  <a:pt x="960666" y="75057"/>
                </a:moveTo>
                <a:lnTo>
                  <a:pt x="846061" y="75057"/>
                </a:lnTo>
                <a:lnTo>
                  <a:pt x="846061" y="114300"/>
                </a:lnTo>
                <a:lnTo>
                  <a:pt x="960666" y="114300"/>
                </a:lnTo>
                <a:lnTo>
                  <a:pt x="960666" y="75057"/>
                </a:lnTo>
                <a:close/>
              </a:path>
              <a:path w="1135380" h="244475">
                <a:moveTo>
                  <a:pt x="939139" y="0"/>
                </a:moveTo>
                <a:lnTo>
                  <a:pt x="930795" y="0"/>
                </a:lnTo>
                <a:lnTo>
                  <a:pt x="922616" y="1371"/>
                </a:lnTo>
                <a:lnTo>
                  <a:pt x="888813" y="20512"/>
                </a:lnTo>
                <a:lnTo>
                  <a:pt x="872797" y="58340"/>
                </a:lnTo>
                <a:lnTo>
                  <a:pt x="872439" y="66713"/>
                </a:lnTo>
                <a:lnTo>
                  <a:pt x="872439" y="75057"/>
                </a:lnTo>
                <a:lnTo>
                  <a:pt x="922147" y="75057"/>
                </a:lnTo>
                <a:lnTo>
                  <a:pt x="922147" y="57937"/>
                </a:lnTo>
                <a:lnTo>
                  <a:pt x="924229" y="51650"/>
                </a:lnTo>
                <a:lnTo>
                  <a:pt x="932548" y="42875"/>
                </a:lnTo>
                <a:lnTo>
                  <a:pt x="938098" y="40652"/>
                </a:lnTo>
                <a:lnTo>
                  <a:pt x="974730" y="40652"/>
                </a:lnTo>
                <a:lnTo>
                  <a:pt x="990549" y="17043"/>
                </a:lnTo>
                <a:lnTo>
                  <a:pt x="952436" y="965"/>
                </a:lnTo>
                <a:lnTo>
                  <a:pt x="945760" y="242"/>
                </a:lnTo>
                <a:lnTo>
                  <a:pt x="939139" y="0"/>
                </a:lnTo>
                <a:close/>
              </a:path>
              <a:path w="1135380" h="244475">
                <a:moveTo>
                  <a:pt x="974730" y="40652"/>
                </a:moveTo>
                <a:lnTo>
                  <a:pt x="949426" y="40652"/>
                </a:lnTo>
                <a:lnTo>
                  <a:pt x="953744" y="41351"/>
                </a:lnTo>
                <a:lnTo>
                  <a:pt x="962075" y="44132"/>
                </a:lnTo>
                <a:lnTo>
                  <a:pt x="965923" y="46113"/>
                </a:lnTo>
                <a:lnTo>
                  <a:pt x="969378" y="48641"/>
                </a:lnTo>
                <a:lnTo>
                  <a:pt x="974730" y="40652"/>
                </a:lnTo>
                <a:close/>
              </a:path>
              <a:path w="1135380" h="244475">
                <a:moveTo>
                  <a:pt x="514388" y="114300"/>
                </a:moveTo>
                <a:lnTo>
                  <a:pt x="464362" y="114300"/>
                </a:lnTo>
                <a:lnTo>
                  <a:pt x="464362" y="175818"/>
                </a:lnTo>
                <a:lnTo>
                  <a:pt x="473049" y="219049"/>
                </a:lnTo>
                <a:lnTo>
                  <a:pt x="510219" y="242643"/>
                </a:lnTo>
                <a:lnTo>
                  <a:pt x="526211" y="243903"/>
                </a:lnTo>
                <a:lnTo>
                  <a:pt x="539846" y="242727"/>
                </a:lnTo>
                <a:lnTo>
                  <a:pt x="552958" y="239204"/>
                </a:lnTo>
                <a:lnTo>
                  <a:pt x="565545" y="233337"/>
                </a:lnTo>
                <a:lnTo>
                  <a:pt x="577608" y="225132"/>
                </a:lnTo>
                <a:lnTo>
                  <a:pt x="563179" y="203225"/>
                </a:lnTo>
                <a:lnTo>
                  <a:pt x="527126" y="203225"/>
                </a:lnTo>
                <a:lnTo>
                  <a:pt x="522211" y="201091"/>
                </a:lnTo>
                <a:lnTo>
                  <a:pt x="515950" y="192532"/>
                </a:lnTo>
                <a:lnTo>
                  <a:pt x="514388" y="186486"/>
                </a:lnTo>
                <a:lnTo>
                  <a:pt x="514388" y="114300"/>
                </a:lnTo>
                <a:close/>
              </a:path>
              <a:path w="1135380" h="244475">
                <a:moveTo>
                  <a:pt x="557466" y="194551"/>
                </a:moveTo>
                <a:lnTo>
                  <a:pt x="554227" y="196875"/>
                </a:lnTo>
                <a:lnTo>
                  <a:pt x="550748" y="198932"/>
                </a:lnTo>
                <a:lnTo>
                  <a:pt x="543344" y="202374"/>
                </a:lnTo>
                <a:lnTo>
                  <a:pt x="538949" y="203225"/>
                </a:lnTo>
                <a:lnTo>
                  <a:pt x="563179" y="203225"/>
                </a:lnTo>
                <a:lnTo>
                  <a:pt x="557466" y="194551"/>
                </a:lnTo>
                <a:close/>
              </a:path>
              <a:path w="1135380" h="244475">
                <a:moveTo>
                  <a:pt x="556425" y="75057"/>
                </a:moveTo>
                <a:lnTo>
                  <a:pt x="438581" y="75057"/>
                </a:lnTo>
                <a:lnTo>
                  <a:pt x="438581" y="114300"/>
                </a:lnTo>
                <a:lnTo>
                  <a:pt x="556425" y="114300"/>
                </a:lnTo>
                <a:lnTo>
                  <a:pt x="556425" y="75057"/>
                </a:lnTo>
                <a:close/>
              </a:path>
              <a:path w="1135380" h="244475">
                <a:moveTo>
                  <a:pt x="514388" y="31407"/>
                </a:moveTo>
                <a:lnTo>
                  <a:pt x="464362" y="31407"/>
                </a:lnTo>
                <a:lnTo>
                  <a:pt x="464362" y="75057"/>
                </a:lnTo>
                <a:lnTo>
                  <a:pt x="514388" y="75057"/>
                </a:lnTo>
                <a:lnTo>
                  <a:pt x="514388" y="31407"/>
                </a:lnTo>
                <a:close/>
              </a:path>
              <a:path w="1135380" h="244475">
                <a:moveTo>
                  <a:pt x="820724" y="75057"/>
                </a:moveTo>
                <a:lnTo>
                  <a:pt x="770699" y="75057"/>
                </a:lnTo>
                <a:lnTo>
                  <a:pt x="770699" y="237985"/>
                </a:lnTo>
                <a:lnTo>
                  <a:pt x="820724" y="237985"/>
                </a:lnTo>
                <a:lnTo>
                  <a:pt x="820724" y="75057"/>
                </a:lnTo>
                <a:close/>
              </a:path>
              <a:path w="1135380" h="244475">
                <a:moveTo>
                  <a:pt x="648779" y="6286"/>
                </a:moveTo>
                <a:lnTo>
                  <a:pt x="596341" y="6286"/>
                </a:lnTo>
                <a:lnTo>
                  <a:pt x="596341" y="237985"/>
                </a:lnTo>
                <a:lnTo>
                  <a:pt x="748766" y="237985"/>
                </a:lnTo>
                <a:lnTo>
                  <a:pt x="748766" y="195072"/>
                </a:lnTo>
                <a:lnTo>
                  <a:pt x="648779" y="195072"/>
                </a:lnTo>
                <a:lnTo>
                  <a:pt x="648779" y="6286"/>
                </a:lnTo>
                <a:close/>
              </a:path>
              <a:path w="1135380" h="244475">
                <a:moveTo>
                  <a:pt x="346036" y="69507"/>
                </a:moveTo>
                <a:lnTo>
                  <a:pt x="303084" y="80486"/>
                </a:lnTo>
                <a:lnTo>
                  <a:pt x="274639" y="108394"/>
                </a:lnTo>
                <a:lnTo>
                  <a:pt x="262311" y="147556"/>
                </a:lnTo>
                <a:lnTo>
                  <a:pt x="261950" y="155994"/>
                </a:lnTo>
                <a:lnTo>
                  <a:pt x="262327" y="165532"/>
                </a:lnTo>
                <a:lnTo>
                  <a:pt x="275497" y="206589"/>
                </a:lnTo>
                <a:lnTo>
                  <a:pt x="306046" y="233584"/>
                </a:lnTo>
                <a:lnTo>
                  <a:pt x="351561" y="243560"/>
                </a:lnTo>
                <a:lnTo>
                  <a:pt x="359160" y="243371"/>
                </a:lnTo>
                <a:lnTo>
                  <a:pt x="406272" y="231254"/>
                </a:lnTo>
                <a:lnTo>
                  <a:pt x="418503" y="223316"/>
                </a:lnTo>
                <a:lnTo>
                  <a:pt x="421284" y="221437"/>
                </a:lnTo>
                <a:lnTo>
                  <a:pt x="423151" y="220294"/>
                </a:lnTo>
                <a:lnTo>
                  <a:pt x="412782" y="204304"/>
                </a:lnTo>
                <a:lnTo>
                  <a:pt x="353326" y="204304"/>
                </a:lnTo>
                <a:lnTo>
                  <a:pt x="343951" y="203685"/>
                </a:lnTo>
                <a:lnTo>
                  <a:pt x="311449" y="177682"/>
                </a:lnTo>
                <a:lnTo>
                  <a:pt x="310603" y="171284"/>
                </a:lnTo>
                <a:lnTo>
                  <a:pt x="426592" y="171284"/>
                </a:lnTo>
                <a:lnTo>
                  <a:pt x="426592" y="162966"/>
                </a:lnTo>
                <a:lnTo>
                  <a:pt x="426270" y="152916"/>
                </a:lnTo>
                <a:lnTo>
                  <a:pt x="425300" y="143282"/>
                </a:lnTo>
                <a:lnTo>
                  <a:pt x="424605" y="139331"/>
                </a:lnTo>
                <a:lnTo>
                  <a:pt x="310603" y="139331"/>
                </a:lnTo>
                <a:lnTo>
                  <a:pt x="310603" y="135864"/>
                </a:lnTo>
                <a:lnTo>
                  <a:pt x="339877" y="108394"/>
                </a:lnTo>
                <a:lnTo>
                  <a:pt x="414407" y="108394"/>
                </a:lnTo>
                <a:lnTo>
                  <a:pt x="410754" y="102212"/>
                </a:lnTo>
                <a:lnTo>
                  <a:pt x="380720" y="76428"/>
                </a:lnTo>
                <a:lnTo>
                  <a:pt x="355629" y="69940"/>
                </a:lnTo>
                <a:lnTo>
                  <a:pt x="346036" y="69507"/>
                </a:lnTo>
                <a:close/>
              </a:path>
              <a:path w="1135380" h="244475">
                <a:moveTo>
                  <a:pt x="402628" y="188645"/>
                </a:moveTo>
                <a:lnTo>
                  <a:pt x="362587" y="203943"/>
                </a:lnTo>
                <a:lnTo>
                  <a:pt x="353326" y="204304"/>
                </a:lnTo>
                <a:lnTo>
                  <a:pt x="412782" y="204304"/>
                </a:lnTo>
                <a:lnTo>
                  <a:pt x="402628" y="188645"/>
                </a:lnTo>
                <a:close/>
              </a:path>
              <a:path w="1135380" h="244475">
                <a:moveTo>
                  <a:pt x="414407" y="108394"/>
                </a:moveTo>
                <a:lnTo>
                  <a:pt x="351459" y="108394"/>
                </a:lnTo>
                <a:lnTo>
                  <a:pt x="356412" y="109397"/>
                </a:lnTo>
                <a:lnTo>
                  <a:pt x="364782" y="113334"/>
                </a:lnTo>
                <a:lnTo>
                  <a:pt x="379361" y="135864"/>
                </a:lnTo>
                <a:lnTo>
                  <a:pt x="379361" y="139331"/>
                </a:lnTo>
                <a:lnTo>
                  <a:pt x="424605" y="139331"/>
                </a:lnTo>
                <a:lnTo>
                  <a:pt x="423678" y="134061"/>
                </a:lnTo>
                <a:lnTo>
                  <a:pt x="421367" y="125158"/>
                </a:lnTo>
                <a:lnTo>
                  <a:pt x="418485" y="116965"/>
                </a:lnTo>
                <a:lnTo>
                  <a:pt x="414934" y="109286"/>
                </a:lnTo>
                <a:lnTo>
                  <a:pt x="414407" y="108394"/>
                </a:lnTo>
                <a:close/>
              </a:path>
              <a:path w="1135380" h="244475">
                <a:moveTo>
                  <a:pt x="60464" y="6286"/>
                </a:moveTo>
                <a:lnTo>
                  <a:pt x="10756" y="6286"/>
                </a:lnTo>
                <a:lnTo>
                  <a:pt x="0" y="237985"/>
                </a:lnTo>
                <a:lnTo>
                  <a:pt x="50037" y="237985"/>
                </a:lnTo>
                <a:lnTo>
                  <a:pt x="55930" y="87591"/>
                </a:lnTo>
                <a:lnTo>
                  <a:pt x="105637" y="87591"/>
                </a:lnTo>
                <a:lnTo>
                  <a:pt x="60464" y="6286"/>
                </a:lnTo>
                <a:close/>
              </a:path>
              <a:path w="1135380" h="244475">
                <a:moveTo>
                  <a:pt x="233701" y="86525"/>
                </a:moveTo>
                <a:lnTo>
                  <a:pt x="181698" y="86525"/>
                </a:lnTo>
                <a:lnTo>
                  <a:pt x="188277" y="237985"/>
                </a:lnTo>
                <a:lnTo>
                  <a:pt x="240766" y="237985"/>
                </a:lnTo>
                <a:lnTo>
                  <a:pt x="233701" y="86525"/>
                </a:lnTo>
                <a:close/>
              </a:path>
              <a:path w="1135380" h="244475">
                <a:moveTo>
                  <a:pt x="105637" y="87591"/>
                </a:moveTo>
                <a:lnTo>
                  <a:pt x="55930" y="87591"/>
                </a:lnTo>
                <a:lnTo>
                  <a:pt x="106641" y="176834"/>
                </a:lnTo>
                <a:lnTo>
                  <a:pt x="133743" y="176834"/>
                </a:lnTo>
                <a:lnTo>
                  <a:pt x="166565" y="115023"/>
                </a:lnTo>
                <a:lnTo>
                  <a:pt x="120878" y="115023"/>
                </a:lnTo>
                <a:lnTo>
                  <a:pt x="105637" y="87591"/>
                </a:lnTo>
                <a:close/>
              </a:path>
              <a:path w="1135380" h="244475">
                <a:moveTo>
                  <a:pt x="229958" y="6286"/>
                </a:moveTo>
                <a:lnTo>
                  <a:pt x="179971" y="6286"/>
                </a:lnTo>
                <a:lnTo>
                  <a:pt x="120878" y="115023"/>
                </a:lnTo>
                <a:lnTo>
                  <a:pt x="166565" y="115023"/>
                </a:lnTo>
                <a:lnTo>
                  <a:pt x="181698" y="86525"/>
                </a:lnTo>
                <a:lnTo>
                  <a:pt x="233701" y="86525"/>
                </a:lnTo>
                <a:lnTo>
                  <a:pt x="229958" y="6286"/>
                </a:lnTo>
                <a:close/>
              </a:path>
              <a:path w="1135380" h="244475">
                <a:moveTo>
                  <a:pt x="795718" y="0"/>
                </a:moveTo>
                <a:lnTo>
                  <a:pt x="784785" y="2237"/>
                </a:lnTo>
                <a:lnTo>
                  <a:pt x="775814" y="8318"/>
                </a:lnTo>
                <a:lnTo>
                  <a:pt x="769743" y="17295"/>
                </a:lnTo>
                <a:lnTo>
                  <a:pt x="767511" y="28219"/>
                </a:lnTo>
                <a:lnTo>
                  <a:pt x="769743" y="39147"/>
                </a:lnTo>
                <a:lnTo>
                  <a:pt x="775814" y="48118"/>
                </a:lnTo>
                <a:lnTo>
                  <a:pt x="784785" y="54192"/>
                </a:lnTo>
                <a:lnTo>
                  <a:pt x="795718" y="56426"/>
                </a:lnTo>
                <a:lnTo>
                  <a:pt x="806634" y="54192"/>
                </a:lnTo>
                <a:lnTo>
                  <a:pt x="815594" y="48118"/>
                </a:lnTo>
                <a:lnTo>
                  <a:pt x="821657" y="39147"/>
                </a:lnTo>
                <a:lnTo>
                  <a:pt x="823887" y="28219"/>
                </a:lnTo>
                <a:lnTo>
                  <a:pt x="821709" y="17128"/>
                </a:lnTo>
                <a:lnTo>
                  <a:pt x="815732" y="8170"/>
                </a:lnTo>
                <a:lnTo>
                  <a:pt x="806790" y="2182"/>
                </a:lnTo>
                <a:lnTo>
                  <a:pt x="79571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652686" y="6206479"/>
            <a:ext cx="191135" cy="351155"/>
          </a:xfrm>
          <a:custGeom>
            <a:avLst/>
            <a:gdLst/>
            <a:ahLst/>
            <a:cxnLst/>
            <a:rect l="l" t="t" r="r" b="b"/>
            <a:pathLst>
              <a:path w="191134" h="351154">
                <a:moveTo>
                  <a:pt x="176453" y="0"/>
                </a:moveTo>
                <a:lnTo>
                  <a:pt x="119004" y="17779"/>
                </a:lnTo>
                <a:lnTo>
                  <a:pt x="74053" y="43014"/>
                </a:lnTo>
                <a:lnTo>
                  <a:pt x="34122" y="75128"/>
                </a:lnTo>
                <a:lnTo>
                  <a:pt x="0" y="113332"/>
                </a:lnTo>
                <a:lnTo>
                  <a:pt x="26390" y="154681"/>
                </a:lnTo>
                <a:lnTo>
                  <a:pt x="46099" y="200146"/>
                </a:lnTo>
                <a:lnTo>
                  <a:pt x="58434" y="249046"/>
                </a:lnTo>
                <a:lnTo>
                  <a:pt x="62699" y="300695"/>
                </a:lnTo>
                <a:lnTo>
                  <a:pt x="62441" y="313367"/>
                </a:lnTo>
                <a:lnTo>
                  <a:pt x="61677" y="325909"/>
                </a:lnTo>
                <a:lnTo>
                  <a:pt x="60428" y="338316"/>
                </a:lnTo>
                <a:lnTo>
                  <a:pt x="58712" y="350581"/>
                </a:lnTo>
                <a:lnTo>
                  <a:pt x="182537" y="350581"/>
                </a:lnTo>
                <a:lnTo>
                  <a:pt x="190576" y="342516"/>
                </a:lnTo>
                <a:lnTo>
                  <a:pt x="190576" y="17625"/>
                </a:lnTo>
                <a:lnTo>
                  <a:pt x="188667" y="9516"/>
                </a:lnTo>
                <a:lnTo>
                  <a:pt x="183619" y="3371"/>
                </a:lnTo>
                <a:lnTo>
                  <a:pt x="176453" y="0"/>
                </a:lnTo>
                <a:close/>
              </a:path>
            </a:pathLst>
          </a:custGeom>
          <a:solidFill>
            <a:srgbClr val="A5CF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462102" y="6206480"/>
            <a:ext cx="191135" cy="351155"/>
          </a:xfrm>
          <a:custGeom>
            <a:avLst/>
            <a:gdLst/>
            <a:ahLst/>
            <a:cxnLst/>
            <a:rect l="l" t="t" r="r" b="b"/>
            <a:pathLst>
              <a:path w="191134" h="351154">
                <a:moveTo>
                  <a:pt x="14107" y="0"/>
                </a:moveTo>
                <a:lnTo>
                  <a:pt x="6942" y="3370"/>
                </a:lnTo>
                <a:lnTo>
                  <a:pt x="1903" y="9513"/>
                </a:lnTo>
                <a:lnTo>
                  <a:pt x="0" y="17620"/>
                </a:lnTo>
                <a:lnTo>
                  <a:pt x="0" y="342511"/>
                </a:lnTo>
                <a:lnTo>
                  <a:pt x="8051" y="350575"/>
                </a:lnTo>
                <a:lnTo>
                  <a:pt x="131876" y="350575"/>
                </a:lnTo>
                <a:lnTo>
                  <a:pt x="130153" y="338316"/>
                </a:lnTo>
                <a:lnTo>
                  <a:pt x="128900" y="325909"/>
                </a:lnTo>
                <a:lnTo>
                  <a:pt x="128135" y="313364"/>
                </a:lnTo>
                <a:lnTo>
                  <a:pt x="127876" y="300690"/>
                </a:lnTo>
                <a:lnTo>
                  <a:pt x="132138" y="249040"/>
                </a:lnTo>
                <a:lnTo>
                  <a:pt x="144468" y="200141"/>
                </a:lnTo>
                <a:lnTo>
                  <a:pt x="164180" y="154675"/>
                </a:lnTo>
                <a:lnTo>
                  <a:pt x="190588" y="113327"/>
                </a:lnTo>
                <a:lnTo>
                  <a:pt x="156447" y="75128"/>
                </a:lnTo>
                <a:lnTo>
                  <a:pt x="116505" y="43013"/>
                </a:lnTo>
                <a:lnTo>
                  <a:pt x="71554" y="17776"/>
                </a:lnTo>
                <a:lnTo>
                  <a:pt x="22390" y="208"/>
                </a:lnTo>
                <a:lnTo>
                  <a:pt x="14107" y="0"/>
                </a:lnTo>
                <a:close/>
              </a:path>
            </a:pathLst>
          </a:custGeom>
          <a:solidFill>
            <a:srgbClr val="009C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589986" y="6319811"/>
            <a:ext cx="125730" cy="237490"/>
          </a:xfrm>
          <a:custGeom>
            <a:avLst/>
            <a:gdLst/>
            <a:ahLst/>
            <a:cxnLst/>
            <a:rect l="l" t="t" r="r" b="b"/>
            <a:pathLst>
              <a:path w="125729" h="237490">
                <a:moveTo>
                  <a:pt x="62699" y="0"/>
                </a:moveTo>
                <a:lnTo>
                  <a:pt x="36299" y="41348"/>
                </a:lnTo>
                <a:lnTo>
                  <a:pt x="16590" y="86814"/>
                </a:lnTo>
                <a:lnTo>
                  <a:pt x="4262" y="135713"/>
                </a:lnTo>
                <a:lnTo>
                  <a:pt x="0" y="187363"/>
                </a:lnTo>
                <a:lnTo>
                  <a:pt x="258" y="200035"/>
                </a:lnTo>
                <a:lnTo>
                  <a:pt x="1022" y="212577"/>
                </a:lnTo>
                <a:lnTo>
                  <a:pt x="2271" y="224983"/>
                </a:lnTo>
                <a:lnTo>
                  <a:pt x="3987" y="237248"/>
                </a:lnTo>
                <a:lnTo>
                  <a:pt x="121411" y="237248"/>
                </a:lnTo>
                <a:lnTo>
                  <a:pt x="123128" y="224983"/>
                </a:lnTo>
                <a:lnTo>
                  <a:pt x="124377" y="212577"/>
                </a:lnTo>
                <a:lnTo>
                  <a:pt x="125141" y="200035"/>
                </a:lnTo>
                <a:lnTo>
                  <a:pt x="125399" y="187363"/>
                </a:lnTo>
                <a:lnTo>
                  <a:pt x="121133" y="135713"/>
                </a:lnTo>
                <a:lnTo>
                  <a:pt x="108799" y="86814"/>
                </a:lnTo>
                <a:lnTo>
                  <a:pt x="89089" y="41348"/>
                </a:lnTo>
                <a:lnTo>
                  <a:pt x="62699" y="0"/>
                </a:lnTo>
                <a:close/>
              </a:path>
            </a:pathLst>
          </a:custGeom>
          <a:solidFill>
            <a:srgbClr val="006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2792196" y="1649196"/>
            <a:ext cx="3559810" cy="3559810"/>
          </a:xfrm>
          <a:custGeom>
            <a:avLst/>
            <a:gdLst/>
            <a:ahLst/>
            <a:cxnLst/>
            <a:rect l="l" t="t" r="r" b="b"/>
            <a:pathLst>
              <a:path w="3559810" h="3559810">
                <a:moveTo>
                  <a:pt x="1779803" y="0"/>
                </a:moveTo>
                <a:lnTo>
                  <a:pt x="1731613" y="639"/>
                </a:lnTo>
                <a:lnTo>
                  <a:pt x="1683739" y="2548"/>
                </a:lnTo>
                <a:lnTo>
                  <a:pt x="1636198" y="5709"/>
                </a:lnTo>
                <a:lnTo>
                  <a:pt x="1589006" y="10106"/>
                </a:lnTo>
                <a:lnTo>
                  <a:pt x="1542178" y="15724"/>
                </a:lnTo>
                <a:lnTo>
                  <a:pt x="1495730" y="22546"/>
                </a:lnTo>
                <a:lnTo>
                  <a:pt x="1449680" y="30556"/>
                </a:lnTo>
                <a:lnTo>
                  <a:pt x="1404043" y="39738"/>
                </a:lnTo>
                <a:lnTo>
                  <a:pt x="1358836" y="50076"/>
                </a:lnTo>
                <a:lnTo>
                  <a:pt x="1314073" y="61553"/>
                </a:lnTo>
                <a:lnTo>
                  <a:pt x="1269773" y="74153"/>
                </a:lnTo>
                <a:lnTo>
                  <a:pt x="1225950" y="87861"/>
                </a:lnTo>
                <a:lnTo>
                  <a:pt x="1182621" y="102660"/>
                </a:lnTo>
                <a:lnTo>
                  <a:pt x="1139801" y="118534"/>
                </a:lnTo>
                <a:lnTo>
                  <a:pt x="1097508" y="135467"/>
                </a:lnTo>
                <a:lnTo>
                  <a:pt x="1055758" y="153443"/>
                </a:lnTo>
                <a:lnTo>
                  <a:pt x="1014565" y="172445"/>
                </a:lnTo>
                <a:lnTo>
                  <a:pt x="973948" y="192458"/>
                </a:lnTo>
                <a:lnTo>
                  <a:pt x="933921" y="213465"/>
                </a:lnTo>
                <a:lnTo>
                  <a:pt x="894500" y="235450"/>
                </a:lnTo>
                <a:lnTo>
                  <a:pt x="855703" y="258398"/>
                </a:lnTo>
                <a:lnTo>
                  <a:pt x="817545" y="282291"/>
                </a:lnTo>
                <a:lnTo>
                  <a:pt x="780042" y="307113"/>
                </a:lnTo>
                <a:lnTo>
                  <a:pt x="743211" y="332850"/>
                </a:lnTo>
                <a:lnTo>
                  <a:pt x="707067" y="359484"/>
                </a:lnTo>
                <a:lnTo>
                  <a:pt x="671627" y="386999"/>
                </a:lnTo>
                <a:lnTo>
                  <a:pt x="636907" y="415379"/>
                </a:lnTo>
                <a:lnTo>
                  <a:pt x="602923" y="444608"/>
                </a:lnTo>
                <a:lnTo>
                  <a:pt x="569691" y="474670"/>
                </a:lnTo>
                <a:lnTo>
                  <a:pt x="537227" y="505549"/>
                </a:lnTo>
                <a:lnTo>
                  <a:pt x="505548" y="537229"/>
                </a:lnTo>
                <a:lnTo>
                  <a:pt x="474669" y="569693"/>
                </a:lnTo>
                <a:lnTo>
                  <a:pt x="444607" y="602925"/>
                </a:lnTo>
                <a:lnTo>
                  <a:pt x="415378" y="636909"/>
                </a:lnTo>
                <a:lnTo>
                  <a:pt x="386998" y="671630"/>
                </a:lnTo>
                <a:lnTo>
                  <a:pt x="359483" y="707070"/>
                </a:lnTo>
                <a:lnTo>
                  <a:pt x="332849" y="743214"/>
                </a:lnTo>
                <a:lnTo>
                  <a:pt x="307113" y="780046"/>
                </a:lnTo>
                <a:lnTo>
                  <a:pt x="282290" y="817549"/>
                </a:lnTo>
                <a:lnTo>
                  <a:pt x="258397" y="855707"/>
                </a:lnTo>
                <a:lnTo>
                  <a:pt x="235450" y="894504"/>
                </a:lnTo>
                <a:lnTo>
                  <a:pt x="213465" y="933925"/>
                </a:lnTo>
                <a:lnTo>
                  <a:pt x="192458" y="973952"/>
                </a:lnTo>
                <a:lnTo>
                  <a:pt x="172445" y="1014570"/>
                </a:lnTo>
                <a:lnTo>
                  <a:pt x="153443" y="1055763"/>
                </a:lnTo>
                <a:lnTo>
                  <a:pt x="135467" y="1097514"/>
                </a:lnTo>
                <a:lnTo>
                  <a:pt x="118534" y="1139807"/>
                </a:lnTo>
                <a:lnTo>
                  <a:pt x="102660" y="1182627"/>
                </a:lnTo>
                <a:lnTo>
                  <a:pt x="87861" y="1225956"/>
                </a:lnTo>
                <a:lnTo>
                  <a:pt x="74153" y="1269780"/>
                </a:lnTo>
                <a:lnTo>
                  <a:pt x="61553" y="1314081"/>
                </a:lnTo>
                <a:lnTo>
                  <a:pt x="50075" y="1358844"/>
                </a:lnTo>
                <a:lnTo>
                  <a:pt x="39738" y="1404052"/>
                </a:lnTo>
                <a:lnTo>
                  <a:pt x="30556" y="1449689"/>
                </a:lnTo>
                <a:lnTo>
                  <a:pt x="22546" y="1495740"/>
                </a:lnTo>
                <a:lnTo>
                  <a:pt x="15724" y="1542187"/>
                </a:lnTo>
                <a:lnTo>
                  <a:pt x="10106" y="1589016"/>
                </a:lnTo>
                <a:lnTo>
                  <a:pt x="5709" y="1636209"/>
                </a:lnTo>
                <a:lnTo>
                  <a:pt x="2548" y="1683751"/>
                </a:lnTo>
                <a:lnTo>
                  <a:pt x="639" y="1731625"/>
                </a:lnTo>
                <a:lnTo>
                  <a:pt x="0" y="1779816"/>
                </a:lnTo>
                <a:lnTo>
                  <a:pt x="639" y="1828004"/>
                </a:lnTo>
                <a:lnTo>
                  <a:pt x="2548" y="1875876"/>
                </a:lnTo>
                <a:lnTo>
                  <a:pt x="5709" y="1923415"/>
                </a:lnTo>
                <a:lnTo>
                  <a:pt x="10106" y="1970606"/>
                </a:lnTo>
                <a:lnTo>
                  <a:pt x="15724" y="2017433"/>
                </a:lnTo>
                <a:lnTo>
                  <a:pt x="22546" y="2063879"/>
                </a:lnTo>
                <a:lnTo>
                  <a:pt x="30556" y="2109927"/>
                </a:lnTo>
                <a:lnTo>
                  <a:pt x="39738" y="2155563"/>
                </a:lnTo>
                <a:lnTo>
                  <a:pt x="50075" y="2200770"/>
                </a:lnTo>
                <a:lnTo>
                  <a:pt x="61553" y="2245531"/>
                </a:lnTo>
                <a:lnTo>
                  <a:pt x="74153" y="2289831"/>
                </a:lnTo>
                <a:lnTo>
                  <a:pt x="87861" y="2333653"/>
                </a:lnTo>
                <a:lnTo>
                  <a:pt x="102660" y="2376981"/>
                </a:lnTo>
                <a:lnTo>
                  <a:pt x="118534" y="2419800"/>
                </a:lnTo>
                <a:lnTo>
                  <a:pt x="135467" y="2462092"/>
                </a:lnTo>
                <a:lnTo>
                  <a:pt x="153443" y="2503842"/>
                </a:lnTo>
                <a:lnTo>
                  <a:pt x="172445" y="2545034"/>
                </a:lnTo>
                <a:lnTo>
                  <a:pt x="192458" y="2585651"/>
                </a:lnTo>
                <a:lnTo>
                  <a:pt x="213465" y="2625678"/>
                </a:lnTo>
                <a:lnTo>
                  <a:pt x="235450" y="2665098"/>
                </a:lnTo>
                <a:lnTo>
                  <a:pt x="258397" y="2703895"/>
                </a:lnTo>
                <a:lnTo>
                  <a:pt x="282290" y="2742053"/>
                </a:lnTo>
                <a:lnTo>
                  <a:pt x="307113" y="2779555"/>
                </a:lnTo>
                <a:lnTo>
                  <a:pt x="332849" y="2816386"/>
                </a:lnTo>
                <a:lnTo>
                  <a:pt x="359483" y="2852530"/>
                </a:lnTo>
                <a:lnTo>
                  <a:pt x="386998" y="2887970"/>
                </a:lnTo>
                <a:lnTo>
                  <a:pt x="415378" y="2922690"/>
                </a:lnTo>
                <a:lnTo>
                  <a:pt x="444607" y="2956675"/>
                </a:lnTo>
                <a:lnTo>
                  <a:pt x="474669" y="2989907"/>
                </a:lnTo>
                <a:lnTo>
                  <a:pt x="505548" y="3022371"/>
                </a:lnTo>
                <a:lnTo>
                  <a:pt x="537227" y="3054050"/>
                </a:lnTo>
                <a:lnTo>
                  <a:pt x="569691" y="3084929"/>
                </a:lnTo>
                <a:lnTo>
                  <a:pt x="602923" y="3114991"/>
                </a:lnTo>
                <a:lnTo>
                  <a:pt x="636907" y="3144221"/>
                </a:lnTo>
                <a:lnTo>
                  <a:pt x="671627" y="3172601"/>
                </a:lnTo>
                <a:lnTo>
                  <a:pt x="707067" y="3200116"/>
                </a:lnTo>
                <a:lnTo>
                  <a:pt x="743211" y="3226750"/>
                </a:lnTo>
                <a:lnTo>
                  <a:pt x="780042" y="3252487"/>
                </a:lnTo>
                <a:lnTo>
                  <a:pt x="817545" y="3277310"/>
                </a:lnTo>
                <a:lnTo>
                  <a:pt x="855703" y="3301203"/>
                </a:lnTo>
                <a:lnTo>
                  <a:pt x="894500" y="3324151"/>
                </a:lnTo>
                <a:lnTo>
                  <a:pt x="933921" y="3346136"/>
                </a:lnTo>
                <a:lnTo>
                  <a:pt x="973948" y="3367144"/>
                </a:lnTo>
                <a:lnTo>
                  <a:pt x="1014565" y="3387157"/>
                </a:lnTo>
                <a:lnTo>
                  <a:pt x="1055758" y="3406159"/>
                </a:lnTo>
                <a:lnTo>
                  <a:pt x="1097508" y="3424135"/>
                </a:lnTo>
                <a:lnTo>
                  <a:pt x="1139801" y="3441069"/>
                </a:lnTo>
                <a:lnTo>
                  <a:pt x="1182621" y="3456943"/>
                </a:lnTo>
                <a:lnTo>
                  <a:pt x="1225950" y="3471742"/>
                </a:lnTo>
                <a:lnTo>
                  <a:pt x="1269773" y="3485451"/>
                </a:lnTo>
                <a:lnTo>
                  <a:pt x="1314073" y="3498051"/>
                </a:lnTo>
                <a:lnTo>
                  <a:pt x="1358836" y="3509529"/>
                </a:lnTo>
                <a:lnTo>
                  <a:pt x="1404043" y="3519867"/>
                </a:lnTo>
                <a:lnTo>
                  <a:pt x="1449680" y="3529049"/>
                </a:lnTo>
                <a:lnTo>
                  <a:pt x="1495730" y="3537059"/>
                </a:lnTo>
                <a:lnTo>
                  <a:pt x="1542178" y="3543881"/>
                </a:lnTo>
                <a:lnTo>
                  <a:pt x="1589006" y="3549499"/>
                </a:lnTo>
                <a:lnTo>
                  <a:pt x="1636198" y="3553897"/>
                </a:lnTo>
                <a:lnTo>
                  <a:pt x="1683739" y="3557058"/>
                </a:lnTo>
                <a:lnTo>
                  <a:pt x="1731613" y="3558967"/>
                </a:lnTo>
                <a:lnTo>
                  <a:pt x="1779803" y="3559606"/>
                </a:lnTo>
                <a:lnTo>
                  <a:pt x="1827993" y="3558967"/>
                </a:lnTo>
                <a:lnTo>
                  <a:pt x="1875866" y="3557058"/>
                </a:lnTo>
                <a:lnTo>
                  <a:pt x="1923408" y="3553897"/>
                </a:lnTo>
                <a:lnTo>
                  <a:pt x="1970600" y="3549499"/>
                </a:lnTo>
                <a:lnTo>
                  <a:pt x="2017428" y="3543881"/>
                </a:lnTo>
                <a:lnTo>
                  <a:pt x="2063875" y="3537059"/>
                </a:lnTo>
                <a:lnTo>
                  <a:pt x="2109925" y="3529049"/>
                </a:lnTo>
                <a:lnTo>
                  <a:pt x="2155562" y="3519867"/>
                </a:lnTo>
                <a:lnTo>
                  <a:pt x="2200770" y="3509529"/>
                </a:lnTo>
                <a:lnTo>
                  <a:pt x="2245532" y="3498051"/>
                </a:lnTo>
                <a:lnTo>
                  <a:pt x="2289833" y="3485451"/>
                </a:lnTo>
                <a:lnTo>
                  <a:pt x="2333656" y="3471742"/>
                </a:lnTo>
                <a:lnTo>
                  <a:pt x="2376985" y="3456943"/>
                </a:lnTo>
                <a:lnTo>
                  <a:pt x="2419804" y="3441069"/>
                </a:lnTo>
                <a:lnTo>
                  <a:pt x="2462097" y="3424135"/>
                </a:lnTo>
                <a:lnTo>
                  <a:pt x="2503848" y="3406159"/>
                </a:lnTo>
                <a:lnTo>
                  <a:pt x="2545040" y="3387157"/>
                </a:lnTo>
                <a:lnTo>
                  <a:pt x="2585658" y="3367144"/>
                </a:lnTo>
                <a:lnTo>
                  <a:pt x="2625685" y="3346136"/>
                </a:lnTo>
                <a:lnTo>
                  <a:pt x="2665105" y="3324151"/>
                </a:lnTo>
                <a:lnTo>
                  <a:pt x="2703903" y="3301203"/>
                </a:lnTo>
                <a:lnTo>
                  <a:pt x="2742061" y="3277310"/>
                </a:lnTo>
                <a:lnTo>
                  <a:pt x="2779563" y="3252487"/>
                </a:lnTo>
                <a:lnTo>
                  <a:pt x="2816395" y="3226750"/>
                </a:lnTo>
                <a:lnTo>
                  <a:pt x="2852538" y="3200116"/>
                </a:lnTo>
                <a:lnTo>
                  <a:pt x="2887978" y="3172601"/>
                </a:lnTo>
                <a:lnTo>
                  <a:pt x="2922699" y="3144221"/>
                </a:lnTo>
                <a:lnTo>
                  <a:pt x="2956683" y="3114991"/>
                </a:lnTo>
                <a:lnTo>
                  <a:pt x="2989915" y="3084929"/>
                </a:lnTo>
                <a:lnTo>
                  <a:pt x="3022379" y="3054050"/>
                </a:lnTo>
                <a:lnTo>
                  <a:pt x="3054058" y="3022371"/>
                </a:lnTo>
                <a:lnTo>
                  <a:pt x="3084937" y="2989907"/>
                </a:lnTo>
                <a:lnTo>
                  <a:pt x="3114999" y="2956675"/>
                </a:lnTo>
                <a:lnTo>
                  <a:pt x="3144228" y="2922690"/>
                </a:lnTo>
                <a:lnTo>
                  <a:pt x="3172608" y="2887970"/>
                </a:lnTo>
                <a:lnTo>
                  <a:pt x="3200123" y="2852530"/>
                </a:lnTo>
                <a:lnTo>
                  <a:pt x="3226757" y="2816386"/>
                </a:lnTo>
                <a:lnTo>
                  <a:pt x="3252493" y="2779555"/>
                </a:lnTo>
                <a:lnTo>
                  <a:pt x="3277316" y="2742053"/>
                </a:lnTo>
                <a:lnTo>
                  <a:pt x="3301209" y="2703895"/>
                </a:lnTo>
                <a:lnTo>
                  <a:pt x="3324156" y="2665098"/>
                </a:lnTo>
                <a:lnTo>
                  <a:pt x="3346141" y="2625678"/>
                </a:lnTo>
                <a:lnTo>
                  <a:pt x="3367148" y="2585651"/>
                </a:lnTo>
                <a:lnTo>
                  <a:pt x="3387161" y="2545034"/>
                </a:lnTo>
                <a:lnTo>
                  <a:pt x="3406163" y="2503842"/>
                </a:lnTo>
                <a:lnTo>
                  <a:pt x="3424139" y="2462092"/>
                </a:lnTo>
                <a:lnTo>
                  <a:pt x="3441072" y="2419800"/>
                </a:lnTo>
                <a:lnTo>
                  <a:pt x="3456946" y="2376981"/>
                </a:lnTo>
                <a:lnTo>
                  <a:pt x="3471745" y="2333653"/>
                </a:lnTo>
                <a:lnTo>
                  <a:pt x="3485453" y="2289831"/>
                </a:lnTo>
                <a:lnTo>
                  <a:pt x="3498053" y="2245531"/>
                </a:lnTo>
                <a:lnTo>
                  <a:pt x="3509530" y="2200770"/>
                </a:lnTo>
                <a:lnTo>
                  <a:pt x="3519868" y="2155563"/>
                </a:lnTo>
                <a:lnTo>
                  <a:pt x="3529050" y="2109927"/>
                </a:lnTo>
                <a:lnTo>
                  <a:pt x="3537060" y="2063879"/>
                </a:lnTo>
                <a:lnTo>
                  <a:pt x="3543882" y="2017433"/>
                </a:lnTo>
                <a:lnTo>
                  <a:pt x="3549500" y="1970606"/>
                </a:lnTo>
                <a:lnTo>
                  <a:pt x="3553897" y="1923415"/>
                </a:lnTo>
                <a:lnTo>
                  <a:pt x="3557058" y="1875876"/>
                </a:lnTo>
                <a:lnTo>
                  <a:pt x="3558967" y="1828004"/>
                </a:lnTo>
                <a:lnTo>
                  <a:pt x="3559606" y="1779816"/>
                </a:lnTo>
                <a:lnTo>
                  <a:pt x="3558967" y="1731625"/>
                </a:lnTo>
                <a:lnTo>
                  <a:pt x="3557058" y="1683751"/>
                </a:lnTo>
                <a:lnTo>
                  <a:pt x="3553897" y="1636209"/>
                </a:lnTo>
                <a:lnTo>
                  <a:pt x="3549500" y="1589016"/>
                </a:lnTo>
                <a:lnTo>
                  <a:pt x="3543882" y="1542187"/>
                </a:lnTo>
                <a:lnTo>
                  <a:pt x="3537060" y="1495740"/>
                </a:lnTo>
                <a:lnTo>
                  <a:pt x="3529050" y="1449689"/>
                </a:lnTo>
                <a:lnTo>
                  <a:pt x="3519868" y="1404052"/>
                </a:lnTo>
                <a:lnTo>
                  <a:pt x="3509530" y="1358844"/>
                </a:lnTo>
                <a:lnTo>
                  <a:pt x="3498053" y="1314081"/>
                </a:lnTo>
                <a:lnTo>
                  <a:pt x="3485453" y="1269780"/>
                </a:lnTo>
                <a:lnTo>
                  <a:pt x="3471745" y="1225956"/>
                </a:lnTo>
                <a:lnTo>
                  <a:pt x="3456946" y="1182627"/>
                </a:lnTo>
                <a:lnTo>
                  <a:pt x="3441072" y="1139807"/>
                </a:lnTo>
                <a:lnTo>
                  <a:pt x="3424139" y="1097514"/>
                </a:lnTo>
                <a:lnTo>
                  <a:pt x="3406163" y="1055763"/>
                </a:lnTo>
                <a:lnTo>
                  <a:pt x="3387161" y="1014570"/>
                </a:lnTo>
                <a:lnTo>
                  <a:pt x="3367148" y="973952"/>
                </a:lnTo>
                <a:lnTo>
                  <a:pt x="3346141" y="933925"/>
                </a:lnTo>
                <a:lnTo>
                  <a:pt x="3324156" y="894504"/>
                </a:lnTo>
                <a:lnTo>
                  <a:pt x="3301209" y="855707"/>
                </a:lnTo>
                <a:lnTo>
                  <a:pt x="3277316" y="817549"/>
                </a:lnTo>
                <a:lnTo>
                  <a:pt x="3252493" y="780046"/>
                </a:lnTo>
                <a:lnTo>
                  <a:pt x="3226757" y="743214"/>
                </a:lnTo>
                <a:lnTo>
                  <a:pt x="3200123" y="707070"/>
                </a:lnTo>
                <a:lnTo>
                  <a:pt x="3172608" y="671630"/>
                </a:lnTo>
                <a:lnTo>
                  <a:pt x="3144228" y="636909"/>
                </a:lnTo>
                <a:lnTo>
                  <a:pt x="3114999" y="602925"/>
                </a:lnTo>
                <a:lnTo>
                  <a:pt x="3084937" y="569693"/>
                </a:lnTo>
                <a:lnTo>
                  <a:pt x="3054058" y="537229"/>
                </a:lnTo>
                <a:lnTo>
                  <a:pt x="3022379" y="505549"/>
                </a:lnTo>
                <a:lnTo>
                  <a:pt x="2989915" y="474670"/>
                </a:lnTo>
                <a:lnTo>
                  <a:pt x="2956683" y="444608"/>
                </a:lnTo>
                <a:lnTo>
                  <a:pt x="2922699" y="415379"/>
                </a:lnTo>
                <a:lnTo>
                  <a:pt x="2887978" y="386999"/>
                </a:lnTo>
                <a:lnTo>
                  <a:pt x="2852538" y="359484"/>
                </a:lnTo>
                <a:lnTo>
                  <a:pt x="2816395" y="332850"/>
                </a:lnTo>
                <a:lnTo>
                  <a:pt x="2779563" y="307113"/>
                </a:lnTo>
                <a:lnTo>
                  <a:pt x="2742061" y="282291"/>
                </a:lnTo>
                <a:lnTo>
                  <a:pt x="2703903" y="258398"/>
                </a:lnTo>
                <a:lnTo>
                  <a:pt x="2665105" y="235450"/>
                </a:lnTo>
                <a:lnTo>
                  <a:pt x="2625685" y="213465"/>
                </a:lnTo>
                <a:lnTo>
                  <a:pt x="2585658" y="192458"/>
                </a:lnTo>
                <a:lnTo>
                  <a:pt x="2545040" y="172445"/>
                </a:lnTo>
                <a:lnTo>
                  <a:pt x="2503848" y="153443"/>
                </a:lnTo>
                <a:lnTo>
                  <a:pt x="2462097" y="135467"/>
                </a:lnTo>
                <a:lnTo>
                  <a:pt x="2419804" y="118534"/>
                </a:lnTo>
                <a:lnTo>
                  <a:pt x="2376985" y="102660"/>
                </a:lnTo>
                <a:lnTo>
                  <a:pt x="2333656" y="87861"/>
                </a:lnTo>
                <a:lnTo>
                  <a:pt x="2289833" y="74153"/>
                </a:lnTo>
                <a:lnTo>
                  <a:pt x="2245532" y="61553"/>
                </a:lnTo>
                <a:lnTo>
                  <a:pt x="2200770" y="50076"/>
                </a:lnTo>
                <a:lnTo>
                  <a:pt x="2155562" y="39738"/>
                </a:lnTo>
                <a:lnTo>
                  <a:pt x="2109925" y="30556"/>
                </a:lnTo>
                <a:lnTo>
                  <a:pt x="2063875" y="22546"/>
                </a:lnTo>
                <a:lnTo>
                  <a:pt x="2017428" y="15724"/>
                </a:lnTo>
                <a:lnTo>
                  <a:pt x="1970600" y="10106"/>
                </a:lnTo>
                <a:lnTo>
                  <a:pt x="1923408" y="5709"/>
                </a:lnTo>
                <a:lnTo>
                  <a:pt x="1875866" y="2548"/>
                </a:lnTo>
                <a:lnTo>
                  <a:pt x="1827993" y="639"/>
                </a:lnTo>
                <a:lnTo>
                  <a:pt x="1779803" y="0"/>
                </a:lnTo>
                <a:close/>
              </a:path>
            </a:pathLst>
          </a:custGeom>
          <a:solidFill>
            <a:srgbClr val="009C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1" i="0" u="heavy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4/7/2017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4/7/2017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26614" y="2880055"/>
            <a:ext cx="4490770" cy="8610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600" b="1" i="0" u="heavy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22610" y="1553712"/>
            <a:ext cx="8298779" cy="394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4/7/2017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0" y="6172200"/>
            <a:ext cx="9144000" cy="685838"/>
          </a:xfrm>
          <a:custGeom>
            <a:avLst/>
            <a:gdLst/>
            <a:ahLst/>
            <a:cxnLst/>
            <a:rect l="l" t="t" r="r" b="b"/>
            <a:pathLst>
              <a:path w="1852929" h="414020">
                <a:moveTo>
                  <a:pt x="0" y="413981"/>
                </a:moveTo>
                <a:lnTo>
                  <a:pt x="1852904" y="413981"/>
                </a:lnTo>
                <a:lnTo>
                  <a:pt x="1852904" y="0"/>
                </a:lnTo>
                <a:lnTo>
                  <a:pt x="0" y="0"/>
                </a:lnTo>
                <a:lnTo>
                  <a:pt x="0" y="413981"/>
                </a:lnTo>
                <a:close/>
              </a:path>
            </a:pathLst>
          </a:custGeom>
          <a:solidFill>
            <a:srgbClr val="B1D4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6248400"/>
            <a:ext cx="9144000" cy="609637"/>
          </a:xfrm>
          <a:custGeom>
            <a:avLst/>
            <a:gdLst/>
            <a:ahLst/>
            <a:cxnLst/>
            <a:rect l="l" t="t" r="r" b="b"/>
            <a:pathLst>
              <a:path w="918209" h="414020">
                <a:moveTo>
                  <a:pt x="0" y="413981"/>
                </a:moveTo>
                <a:lnTo>
                  <a:pt x="918083" y="413981"/>
                </a:lnTo>
                <a:lnTo>
                  <a:pt x="918083" y="0"/>
                </a:lnTo>
                <a:lnTo>
                  <a:pt x="0" y="0"/>
                </a:lnTo>
                <a:lnTo>
                  <a:pt x="0" y="413981"/>
                </a:lnTo>
                <a:close/>
              </a:path>
            </a:pathLst>
          </a:custGeom>
          <a:solidFill>
            <a:srgbClr val="0076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73813" y="4832295"/>
            <a:ext cx="6126987" cy="11721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lang="en-US" sz="2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0000"/>
              </a:lnSpc>
            </a:pPr>
            <a:r>
              <a:rPr lang="el-GR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Συνέντευξη Τύπου</a:t>
            </a:r>
            <a:endParaRPr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0000"/>
              </a:lnSpc>
              <a:spcBef>
                <a:spcPts val="450"/>
              </a:spcBef>
            </a:pPr>
            <a:r>
              <a:rPr lang="el-G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 Απριλίου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2017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1828800"/>
            <a:ext cx="3810000" cy="25431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83"/>
          <p:cNvSpPr txBox="1">
            <a:spLocks/>
          </p:cNvSpPr>
          <p:nvPr/>
        </p:nvSpPr>
        <p:spPr>
          <a:xfrm>
            <a:off x="96015" y="195396"/>
            <a:ext cx="8478428" cy="54135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pPr>
              <a:buClr>
                <a:srgbClr val="52586E"/>
              </a:buClr>
              <a:buSzPct val="25000"/>
            </a:pPr>
            <a:r>
              <a:rPr lang="el-GR" sz="26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Το Όραμα μας </a:t>
            </a:r>
            <a:endParaRPr lang="en-US" sz="2600" dirty="0" smtClean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5" name="object 2"/>
          <p:cNvSpPr txBox="1"/>
          <p:nvPr/>
        </p:nvSpPr>
        <p:spPr>
          <a:xfrm>
            <a:off x="2209800" y="1447800"/>
            <a:ext cx="4467225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l-GR" sz="2800" spc="114" dirty="0" smtClean="0">
                <a:solidFill>
                  <a:srgbClr val="006F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Όλοι μαζί Ενωμένοι</a:t>
            </a:r>
            <a:endParaRPr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object 4"/>
          <p:cNvSpPr/>
          <p:nvPr/>
        </p:nvSpPr>
        <p:spPr>
          <a:xfrm>
            <a:off x="533401" y="2075105"/>
            <a:ext cx="7772400" cy="45719"/>
          </a:xfrm>
          <a:custGeom>
            <a:avLst/>
            <a:gdLst/>
            <a:ahLst/>
            <a:cxnLst/>
            <a:rect l="l" t="t" r="r" b="b"/>
            <a:pathLst>
              <a:path w="11210925">
                <a:moveTo>
                  <a:pt x="11210429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/>
          <p:nvPr/>
        </p:nvSpPr>
        <p:spPr>
          <a:xfrm flipV="1">
            <a:off x="533401" y="3004260"/>
            <a:ext cx="7772400" cy="45719"/>
          </a:xfrm>
          <a:custGeom>
            <a:avLst/>
            <a:gdLst/>
            <a:ahLst/>
            <a:cxnLst/>
            <a:rect l="l" t="t" r="r" b="b"/>
            <a:pathLst>
              <a:path w="11210925">
                <a:moveTo>
                  <a:pt x="11210429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6"/>
          <p:cNvSpPr/>
          <p:nvPr/>
        </p:nvSpPr>
        <p:spPr>
          <a:xfrm>
            <a:off x="533401" y="4025343"/>
            <a:ext cx="7772400" cy="45719"/>
          </a:xfrm>
          <a:custGeom>
            <a:avLst/>
            <a:gdLst/>
            <a:ahLst/>
            <a:cxnLst/>
            <a:rect l="l" t="t" r="r" b="b"/>
            <a:pathLst>
              <a:path w="11210925">
                <a:moveTo>
                  <a:pt x="11210429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2"/>
          <p:cNvSpPr txBox="1"/>
          <p:nvPr/>
        </p:nvSpPr>
        <p:spPr>
          <a:xfrm>
            <a:off x="533401" y="2357735"/>
            <a:ext cx="7772399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l-GR" sz="2800" spc="114" dirty="0" smtClean="0">
                <a:solidFill>
                  <a:srgbClr val="006F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ΑΞΙΑ για Όλα τα Εμπλεκόμενα Μέρη</a:t>
            </a:r>
            <a:endParaRPr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bject 2"/>
          <p:cNvSpPr txBox="1"/>
          <p:nvPr/>
        </p:nvSpPr>
        <p:spPr>
          <a:xfrm>
            <a:off x="0" y="3348335"/>
            <a:ext cx="9066780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l-GR" sz="2800" spc="114" dirty="0" smtClean="0">
                <a:solidFill>
                  <a:srgbClr val="006F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Περισσότεροι (</a:t>
            </a:r>
            <a:r>
              <a:rPr lang="el-GR" sz="2800" spc="114" dirty="0" err="1" smtClean="0">
                <a:solidFill>
                  <a:srgbClr val="006F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Εξ)Ασφαλισμένοι</a:t>
            </a:r>
            <a:r>
              <a:rPr lang="el-GR" sz="2800" spc="114" dirty="0" smtClean="0">
                <a:solidFill>
                  <a:srgbClr val="006F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Πολίτες </a:t>
            </a:r>
            <a:endParaRPr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2"/>
          <p:cNvSpPr txBox="1"/>
          <p:nvPr/>
        </p:nvSpPr>
        <p:spPr>
          <a:xfrm>
            <a:off x="0" y="4310938"/>
            <a:ext cx="9144000" cy="8617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l-GR" sz="2800" spc="114" dirty="0" smtClean="0">
                <a:solidFill>
                  <a:srgbClr val="006F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Πολιτεία </a:t>
            </a:r>
            <a:r>
              <a:rPr lang="el-GR" sz="2800" spc="114" dirty="0">
                <a:solidFill>
                  <a:srgbClr val="006F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που κατανοεί τη συμβολή </a:t>
            </a:r>
            <a:r>
              <a:rPr lang="el-GR" sz="2800" spc="114" dirty="0" smtClean="0">
                <a:solidFill>
                  <a:srgbClr val="006F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της </a:t>
            </a:r>
          </a:p>
          <a:p>
            <a:pPr algn="ctr">
              <a:lnSpc>
                <a:spcPct val="100000"/>
              </a:lnSpc>
            </a:pPr>
            <a:r>
              <a:rPr lang="el-GR" sz="2800" spc="114" dirty="0" smtClean="0">
                <a:solidFill>
                  <a:srgbClr val="006F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Ιδ. </a:t>
            </a:r>
            <a:r>
              <a:rPr lang="el-GR" sz="2800" spc="114" dirty="0">
                <a:solidFill>
                  <a:srgbClr val="006F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Ασφάλισης στην </a:t>
            </a:r>
            <a:r>
              <a:rPr lang="el-GR" sz="2800" spc="114" dirty="0" smtClean="0">
                <a:solidFill>
                  <a:srgbClr val="006F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Κοινωνία &amp; </a:t>
            </a:r>
            <a:r>
              <a:rPr lang="el-GR" sz="2800" spc="114" dirty="0">
                <a:solidFill>
                  <a:srgbClr val="006F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την </a:t>
            </a:r>
            <a:r>
              <a:rPr lang="el-GR" sz="2800" spc="114" dirty="0" smtClean="0">
                <a:solidFill>
                  <a:srgbClr val="006F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Οικονομία </a:t>
            </a:r>
            <a:endParaRPr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5943600"/>
            <a:ext cx="1294380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5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6"/>
          <p:cNvSpPr/>
          <p:nvPr/>
        </p:nvSpPr>
        <p:spPr>
          <a:xfrm>
            <a:off x="0" y="6172200"/>
            <a:ext cx="9144000" cy="685838"/>
          </a:xfrm>
          <a:custGeom>
            <a:avLst/>
            <a:gdLst/>
            <a:ahLst/>
            <a:cxnLst/>
            <a:rect l="l" t="t" r="r" b="b"/>
            <a:pathLst>
              <a:path w="1852929" h="414020">
                <a:moveTo>
                  <a:pt x="0" y="413981"/>
                </a:moveTo>
                <a:lnTo>
                  <a:pt x="1852904" y="413981"/>
                </a:lnTo>
                <a:lnTo>
                  <a:pt x="1852904" y="0"/>
                </a:lnTo>
                <a:lnTo>
                  <a:pt x="0" y="0"/>
                </a:lnTo>
                <a:lnTo>
                  <a:pt x="0" y="413981"/>
                </a:lnTo>
                <a:close/>
              </a:path>
            </a:pathLst>
          </a:custGeom>
          <a:solidFill>
            <a:srgbClr val="B1D4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5"/>
          <p:cNvSpPr/>
          <p:nvPr/>
        </p:nvSpPr>
        <p:spPr>
          <a:xfrm>
            <a:off x="0" y="6248400"/>
            <a:ext cx="9144000" cy="609637"/>
          </a:xfrm>
          <a:custGeom>
            <a:avLst/>
            <a:gdLst/>
            <a:ahLst/>
            <a:cxnLst/>
            <a:rect l="l" t="t" r="r" b="b"/>
            <a:pathLst>
              <a:path w="918209" h="414020">
                <a:moveTo>
                  <a:pt x="0" y="413981"/>
                </a:moveTo>
                <a:lnTo>
                  <a:pt x="918083" y="413981"/>
                </a:lnTo>
                <a:lnTo>
                  <a:pt x="918083" y="0"/>
                </a:lnTo>
                <a:lnTo>
                  <a:pt x="0" y="0"/>
                </a:lnTo>
                <a:lnTo>
                  <a:pt x="0" y="413981"/>
                </a:lnTo>
                <a:close/>
              </a:path>
            </a:pathLst>
          </a:custGeom>
          <a:solidFill>
            <a:srgbClr val="0076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136906" y="4800600"/>
            <a:ext cx="8870187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l-GR" sz="3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Ερωτήσεις</a:t>
            </a:r>
            <a:endParaRPr sz="3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1828800"/>
            <a:ext cx="3810000" cy="25431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183"/>
          <p:cNvSpPr txBox="1">
            <a:spLocks/>
          </p:cNvSpPr>
          <p:nvPr/>
        </p:nvSpPr>
        <p:spPr>
          <a:xfrm>
            <a:off x="182023" y="228600"/>
            <a:ext cx="8478428" cy="54135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pPr>
              <a:buClr>
                <a:srgbClr val="52586E"/>
              </a:buClr>
              <a:buSzPct val="25000"/>
            </a:pPr>
            <a:r>
              <a:rPr lang="el-GR" sz="26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Η Ασφαλιστική Αγορά στην Ελλάδα </a:t>
            </a:r>
            <a:endParaRPr lang="en-US" sz="2600" dirty="0" smtClean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28600" y="3219271"/>
            <a:ext cx="308840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5000" b="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el-GR" sz="5000" b="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en-US" sz="5000" b="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.000</a:t>
            </a:r>
            <a:endParaRPr lang="el-GR" sz="5000" b="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800" b="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Θέσεις Εργασίας </a:t>
            </a:r>
            <a:endParaRPr lang="el-GR" sz="1800" b="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036702" y="3251616"/>
            <a:ext cx="370763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5000" b="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€ 500 εκ.</a:t>
            </a:r>
            <a:endParaRPr lang="el-GR" sz="5000" b="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800" b="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Φόροι</a:t>
            </a:r>
            <a:endParaRPr lang="en-US" sz="1800" dirty="0" smtClean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2980197" y="3397975"/>
            <a:ext cx="0" cy="1021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Picture 3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5943600"/>
            <a:ext cx="1294380" cy="864000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14144" y="1647686"/>
            <a:ext cx="2982153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4800" b="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€ </a:t>
            </a:r>
            <a:r>
              <a:rPr lang="en-US" sz="4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3,8</a:t>
            </a:r>
            <a:r>
              <a:rPr lang="el-GR" sz="4800" b="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δισ.</a:t>
            </a:r>
            <a:endParaRPr lang="el-GR" sz="4800" b="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800" b="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Ασφάλιστρα 2016</a:t>
            </a:r>
            <a:endParaRPr lang="en-US" sz="1800" dirty="0" smtClean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051603" y="1647686"/>
            <a:ext cx="3501597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4800" b="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€ 13 δισ.</a:t>
            </a:r>
            <a:endParaRPr lang="el-GR" sz="4800" b="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800" b="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Επενδύσεις</a:t>
            </a:r>
            <a:endParaRPr lang="en-US" sz="1800" dirty="0" smtClean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>
            <a:off x="3037459" y="1826390"/>
            <a:ext cx="0" cy="1021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099603" y="1647686"/>
            <a:ext cx="3501597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4800" b="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€ 2,5 δισ.</a:t>
            </a:r>
            <a:endParaRPr lang="el-GR" sz="4800" b="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800" b="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Αποζημιώσεις </a:t>
            </a:r>
            <a:endParaRPr lang="en-US" sz="1800" dirty="0" smtClean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>
            <a:off x="6019800" y="1826390"/>
            <a:ext cx="0" cy="1021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83"/>
          <p:cNvSpPr txBox="1">
            <a:spLocks/>
          </p:cNvSpPr>
          <p:nvPr/>
        </p:nvSpPr>
        <p:spPr>
          <a:xfrm>
            <a:off x="117722" y="228600"/>
            <a:ext cx="8478428" cy="54135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pPr>
              <a:buClr>
                <a:srgbClr val="52586E"/>
              </a:buClr>
              <a:buSzPct val="25000"/>
            </a:pPr>
            <a:r>
              <a:rPr lang="el-GR" sz="26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Σε σχέση με την Ευρωπαϊκή Ένωση… </a:t>
            </a:r>
            <a:endParaRPr lang="en-US" sz="2600" dirty="0" smtClean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9" name="object 4"/>
          <p:cNvSpPr txBox="1"/>
          <p:nvPr/>
        </p:nvSpPr>
        <p:spPr>
          <a:xfrm>
            <a:off x="76200" y="914400"/>
            <a:ext cx="4471384" cy="397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100"/>
              </a:lnSpc>
            </a:pPr>
            <a:r>
              <a:rPr lang="el-GR" sz="1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Παραγωγή Ασφαλίστρων προς ΑΕΠ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</p:txBody>
      </p:sp>
      <p:sp>
        <p:nvSpPr>
          <p:cNvPr id="47" name="object 42"/>
          <p:cNvSpPr/>
          <p:nvPr/>
        </p:nvSpPr>
        <p:spPr>
          <a:xfrm>
            <a:off x="4578561" y="1447800"/>
            <a:ext cx="1541855" cy="1887862"/>
          </a:xfrm>
          <a:custGeom>
            <a:avLst/>
            <a:gdLst/>
            <a:ahLst/>
            <a:cxnLst/>
            <a:rect l="l" t="t" r="r" b="b"/>
            <a:pathLst>
              <a:path w="1922145" h="2352675">
                <a:moveTo>
                  <a:pt x="1922106" y="2352446"/>
                </a:moveTo>
                <a:lnTo>
                  <a:pt x="1914001" y="2305456"/>
                </a:lnTo>
                <a:lnTo>
                  <a:pt x="1904780" y="2258857"/>
                </a:lnTo>
                <a:lnTo>
                  <a:pt x="1894457" y="2212664"/>
                </a:lnTo>
                <a:lnTo>
                  <a:pt x="1883047" y="2166891"/>
                </a:lnTo>
                <a:lnTo>
                  <a:pt x="1870564" y="2121553"/>
                </a:lnTo>
                <a:lnTo>
                  <a:pt x="1857022" y="2076663"/>
                </a:lnTo>
                <a:lnTo>
                  <a:pt x="1842436" y="2032237"/>
                </a:lnTo>
                <a:lnTo>
                  <a:pt x="1826820" y="1988289"/>
                </a:lnTo>
                <a:lnTo>
                  <a:pt x="1810188" y="1944832"/>
                </a:lnTo>
                <a:lnTo>
                  <a:pt x="1792555" y="1901881"/>
                </a:lnTo>
                <a:lnTo>
                  <a:pt x="1773934" y="1859450"/>
                </a:lnTo>
                <a:lnTo>
                  <a:pt x="1754341" y="1817555"/>
                </a:lnTo>
                <a:lnTo>
                  <a:pt x="1733790" y="1776208"/>
                </a:lnTo>
                <a:lnTo>
                  <a:pt x="1712294" y="1735425"/>
                </a:lnTo>
                <a:lnTo>
                  <a:pt x="1689869" y="1695220"/>
                </a:lnTo>
                <a:lnTo>
                  <a:pt x="1666528" y="1655606"/>
                </a:lnTo>
                <a:lnTo>
                  <a:pt x="1642286" y="1616599"/>
                </a:lnTo>
                <a:lnTo>
                  <a:pt x="1617157" y="1578213"/>
                </a:lnTo>
                <a:lnTo>
                  <a:pt x="1591155" y="1540461"/>
                </a:lnTo>
                <a:lnTo>
                  <a:pt x="1564296" y="1503359"/>
                </a:lnTo>
                <a:lnTo>
                  <a:pt x="1536592" y="1466921"/>
                </a:lnTo>
                <a:lnTo>
                  <a:pt x="1508059" y="1431161"/>
                </a:lnTo>
                <a:lnTo>
                  <a:pt x="1478710" y="1396092"/>
                </a:lnTo>
                <a:lnTo>
                  <a:pt x="1448561" y="1361731"/>
                </a:lnTo>
                <a:lnTo>
                  <a:pt x="1417625" y="1328090"/>
                </a:lnTo>
                <a:lnTo>
                  <a:pt x="1385917" y="1295185"/>
                </a:lnTo>
                <a:lnTo>
                  <a:pt x="1353451" y="1263029"/>
                </a:lnTo>
                <a:lnTo>
                  <a:pt x="1320241" y="1231637"/>
                </a:lnTo>
                <a:lnTo>
                  <a:pt x="1286302" y="1201023"/>
                </a:lnTo>
                <a:lnTo>
                  <a:pt x="1251647" y="1171202"/>
                </a:lnTo>
                <a:lnTo>
                  <a:pt x="1216292" y="1142188"/>
                </a:lnTo>
                <a:lnTo>
                  <a:pt x="1180251" y="1113995"/>
                </a:lnTo>
                <a:lnTo>
                  <a:pt x="1143538" y="1086637"/>
                </a:lnTo>
                <a:lnTo>
                  <a:pt x="1106166" y="1060129"/>
                </a:lnTo>
                <a:lnTo>
                  <a:pt x="1068152" y="1034485"/>
                </a:lnTo>
                <a:lnTo>
                  <a:pt x="1029508" y="1009720"/>
                </a:lnTo>
                <a:lnTo>
                  <a:pt x="990250" y="985847"/>
                </a:lnTo>
                <a:lnTo>
                  <a:pt x="950391" y="962882"/>
                </a:lnTo>
                <a:lnTo>
                  <a:pt x="909945" y="940838"/>
                </a:lnTo>
                <a:lnTo>
                  <a:pt x="868928" y="919729"/>
                </a:lnTo>
                <a:lnTo>
                  <a:pt x="827354" y="899571"/>
                </a:lnTo>
                <a:lnTo>
                  <a:pt x="785236" y="880377"/>
                </a:lnTo>
                <a:lnTo>
                  <a:pt x="742590" y="862162"/>
                </a:lnTo>
                <a:lnTo>
                  <a:pt x="699428" y="844940"/>
                </a:lnTo>
                <a:lnTo>
                  <a:pt x="655767" y="828725"/>
                </a:lnTo>
                <a:lnTo>
                  <a:pt x="611620" y="813531"/>
                </a:lnTo>
                <a:lnTo>
                  <a:pt x="567001" y="799374"/>
                </a:lnTo>
                <a:lnTo>
                  <a:pt x="521924" y="786267"/>
                </a:lnTo>
                <a:lnTo>
                  <a:pt x="476405" y="774225"/>
                </a:lnTo>
                <a:lnTo>
                  <a:pt x="430457" y="763261"/>
                </a:lnTo>
                <a:lnTo>
                  <a:pt x="384095" y="753391"/>
                </a:lnTo>
                <a:lnTo>
                  <a:pt x="337333" y="744628"/>
                </a:lnTo>
                <a:lnTo>
                  <a:pt x="290185" y="736988"/>
                </a:lnTo>
                <a:lnTo>
                  <a:pt x="242666" y="730483"/>
                </a:lnTo>
                <a:lnTo>
                  <a:pt x="194789" y="725129"/>
                </a:lnTo>
                <a:lnTo>
                  <a:pt x="146570" y="720940"/>
                </a:lnTo>
                <a:lnTo>
                  <a:pt x="98023" y="717930"/>
                </a:lnTo>
                <a:lnTo>
                  <a:pt x="49161" y="716113"/>
                </a:lnTo>
                <a:lnTo>
                  <a:pt x="0" y="715505"/>
                </a:lnTo>
                <a:lnTo>
                  <a:pt x="0" y="0"/>
                </a:lnTo>
              </a:path>
            </a:pathLst>
          </a:custGeom>
          <a:ln w="25399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object 43"/>
          <p:cNvSpPr/>
          <p:nvPr/>
        </p:nvSpPr>
        <p:spPr>
          <a:xfrm>
            <a:off x="4787584" y="3583973"/>
            <a:ext cx="4279196" cy="1548504"/>
          </a:xfrm>
          <a:custGeom>
            <a:avLst/>
            <a:gdLst/>
            <a:ahLst/>
            <a:cxnLst/>
            <a:rect l="l" t="t" r="r" b="b"/>
            <a:pathLst>
              <a:path w="5334634" h="1929764">
                <a:moveTo>
                  <a:pt x="0" y="1929295"/>
                </a:moveTo>
                <a:lnTo>
                  <a:pt x="47410" y="1922357"/>
                </a:lnTo>
                <a:lnTo>
                  <a:pt x="94442" y="1914288"/>
                </a:lnTo>
                <a:lnTo>
                  <a:pt x="141084" y="1905100"/>
                </a:lnTo>
                <a:lnTo>
                  <a:pt x="187319" y="1894809"/>
                </a:lnTo>
                <a:lnTo>
                  <a:pt x="233134" y="1883429"/>
                </a:lnTo>
                <a:lnTo>
                  <a:pt x="278515" y="1870974"/>
                </a:lnTo>
                <a:lnTo>
                  <a:pt x="323446" y="1857458"/>
                </a:lnTo>
                <a:lnTo>
                  <a:pt x="367914" y="1842896"/>
                </a:lnTo>
                <a:lnTo>
                  <a:pt x="411905" y="1827303"/>
                </a:lnTo>
                <a:lnTo>
                  <a:pt x="455403" y="1810692"/>
                </a:lnTo>
                <a:lnTo>
                  <a:pt x="498396" y="1793078"/>
                </a:lnTo>
                <a:lnTo>
                  <a:pt x="540867" y="1774475"/>
                </a:lnTo>
                <a:lnTo>
                  <a:pt x="582804" y="1754898"/>
                </a:lnTo>
                <a:lnTo>
                  <a:pt x="624191" y="1734361"/>
                </a:lnTo>
                <a:lnTo>
                  <a:pt x="665015" y="1712878"/>
                </a:lnTo>
                <a:lnTo>
                  <a:pt x="705260" y="1690464"/>
                </a:lnTo>
                <a:lnTo>
                  <a:pt x="744913" y="1667132"/>
                </a:lnTo>
                <a:lnTo>
                  <a:pt x="783959" y="1642898"/>
                </a:lnTo>
                <a:lnTo>
                  <a:pt x="822385" y="1617776"/>
                </a:lnTo>
                <a:lnTo>
                  <a:pt x="860174" y="1591780"/>
                </a:lnTo>
                <a:lnTo>
                  <a:pt x="897314" y="1564924"/>
                </a:lnTo>
                <a:lnTo>
                  <a:pt x="933790" y="1537223"/>
                </a:lnTo>
                <a:lnTo>
                  <a:pt x="969587" y="1508691"/>
                </a:lnTo>
                <a:lnTo>
                  <a:pt x="1004692" y="1479342"/>
                </a:lnTo>
                <a:lnTo>
                  <a:pt x="1039089" y="1449192"/>
                </a:lnTo>
                <a:lnTo>
                  <a:pt x="1072765" y="1418253"/>
                </a:lnTo>
                <a:lnTo>
                  <a:pt x="1105705" y="1386541"/>
                </a:lnTo>
                <a:lnTo>
                  <a:pt x="1137895" y="1354069"/>
                </a:lnTo>
                <a:lnTo>
                  <a:pt x="1169321" y="1320853"/>
                </a:lnTo>
                <a:lnTo>
                  <a:pt x="1199967" y="1286906"/>
                </a:lnTo>
                <a:lnTo>
                  <a:pt x="1229820" y="1252244"/>
                </a:lnTo>
                <a:lnTo>
                  <a:pt x="1258866" y="1216879"/>
                </a:lnTo>
                <a:lnTo>
                  <a:pt x="1287089" y="1180827"/>
                </a:lnTo>
                <a:lnTo>
                  <a:pt x="1314477" y="1144102"/>
                </a:lnTo>
                <a:lnTo>
                  <a:pt x="1341014" y="1106718"/>
                </a:lnTo>
                <a:lnTo>
                  <a:pt x="1366686" y="1068690"/>
                </a:lnTo>
                <a:lnTo>
                  <a:pt x="1391478" y="1030031"/>
                </a:lnTo>
                <a:lnTo>
                  <a:pt x="1415377" y="990757"/>
                </a:lnTo>
                <a:lnTo>
                  <a:pt x="1438368" y="950882"/>
                </a:lnTo>
                <a:lnTo>
                  <a:pt x="1460436" y="910420"/>
                </a:lnTo>
                <a:lnTo>
                  <a:pt x="1481568" y="869385"/>
                </a:lnTo>
                <a:lnTo>
                  <a:pt x="1501749" y="827791"/>
                </a:lnTo>
                <a:lnTo>
                  <a:pt x="1520965" y="785654"/>
                </a:lnTo>
                <a:lnTo>
                  <a:pt x="1539201" y="742987"/>
                </a:lnTo>
                <a:lnTo>
                  <a:pt x="1556442" y="699805"/>
                </a:lnTo>
                <a:lnTo>
                  <a:pt x="1572676" y="656122"/>
                </a:lnTo>
                <a:lnTo>
                  <a:pt x="1587886" y="611953"/>
                </a:lnTo>
                <a:lnTo>
                  <a:pt x="1602060" y="567311"/>
                </a:lnTo>
                <a:lnTo>
                  <a:pt x="1615182" y="522211"/>
                </a:lnTo>
                <a:lnTo>
                  <a:pt x="1627238" y="476668"/>
                </a:lnTo>
                <a:lnTo>
                  <a:pt x="1638214" y="430696"/>
                </a:lnTo>
                <a:lnTo>
                  <a:pt x="1648096" y="384309"/>
                </a:lnTo>
                <a:lnTo>
                  <a:pt x="1656868" y="337521"/>
                </a:lnTo>
                <a:lnTo>
                  <a:pt x="1664518" y="290347"/>
                </a:lnTo>
                <a:lnTo>
                  <a:pt x="1671030" y="242802"/>
                </a:lnTo>
                <a:lnTo>
                  <a:pt x="1676390" y="194899"/>
                </a:lnTo>
                <a:lnTo>
                  <a:pt x="1680585" y="146653"/>
                </a:lnTo>
                <a:lnTo>
                  <a:pt x="1683598" y="98078"/>
                </a:lnTo>
                <a:lnTo>
                  <a:pt x="1685417" y="49189"/>
                </a:lnTo>
                <a:lnTo>
                  <a:pt x="1686026" y="0"/>
                </a:lnTo>
                <a:lnTo>
                  <a:pt x="5334508" y="0"/>
                </a:lnTo>
              </a:path>
            </a:pathLst>
          </a:custGeom>
          <a:ln w="25400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" name="object 44"/>
          <p:cNvSpPr/>
          <p:nvPr/>
        </p:nvSpPr>
        <p:spPr>
          <a:xfrm>
            <a:off x="3031469" y="3796789"/>
            <a:ext cx="1547458" cy="1961236"/>
          </a:xfrm>
          <a:custGeom>
            <a:avLst/>
            <a:gdLst/>
            <a:ahLst/>
            <a:cxnLst/>
            <a:rect l="l" t="t" r="r" b="b"/>
            <a:pathLst>
              <a:path w="1929129" h="2444115">
                <a:moveTo>
                  <a:pt x="0" y="0"/>
                </a:moveTo>
                <a:lnTo>
                  <a:pt x="7036" y="47295"/>
                </a:lnTo>
                <a:lnTo>
                  <a:pt x="15199" y="94214"/>
                </a:lnTo>
                <a:lnTo>
                  <a:pt x="24476" y="140741"/>
                </a:lnTo>
                <a:lnTo>
                  <a:pt x="34851" y="186862"/>
                </a:lnTo>
                <a:lnTo>
                  <a:pt x="46310" y="232563"/>
                </a:lnTo>
                <a:lnTo>
                  <a:pt x="58839" y="277829"/>
                </a:lnTo>
                <a:lnTo>
                  <a:pt x="72424" y="322647"/>
                </a:lnTo>
                <a:lnTo>
                  <a:pt x="87051" y="367002"/>
                </a:lnTo>
                <a:lnTo>
                  <a:pt x="102704" y="410880"/>
                </a:lnTo>
                <a:lnTo>
                  <a:pt x="119371" y="454266"/>
                </a:lnTo>
                <a:lnTo>
                  <a:pt x="137036" y="497147"/>
                </a:lnTo>
                <a:lnTo>
                  <a:pt x="155686" y="539507"/>
                </a:lnTo>
                <a:lnTo>
                  <a:pt x="175305" y="581334"/>
                </a:lnTo>
                <a:lnTo>
                  <a:pt x="195881" y="622611"/>
                </a:lnTo>
                <a:lnTo>
                  <a:pt x="217398" y="663326"/>
                </a:lnTo>
                <a:lnTo>
                  <a:pt x="239842" y="703463"/>
                </a:lnTo>
                <a:lnTo>
                  <a:pt x="263199" y="743010"/>
                </a:lnTo>
                <a:lnTo>
                  <a:pt x="287455" y="781950"/>
                </a:lnTo>
                <a:lnTo>
                  <a:pt x="312595" y="820270"/>
                </a:lnTo>
                <a:lnTo>
                  <a:pt x="338606" y="857956"/>
                </a:lnTo>
                <a:lnTo>
                  <a:pt x="365472" y="894994"/>
                </a:lnTo>
                <a:lnTo>
                  <a:pt x="393180" y="931369"/>
                </a:lnTo>
                <a:lnTo>
                  <a:pt x="421716" y="967066"/>
                </a:lnTo>
                <a:lnTo>
                  <a:pt x="451064" y="1002073"/>
                </a:lnTo>
                <a:lnTo>
                  <a:pt x="481211" y="1036373"/>
                </a:lnTo>
                <a:lnTo>
                  <a:pt x="512143" y="1069954"/>
                </a:lnTo>
                <a:lnTo>
                  <a:pt x="543845" y="1102801"/>
                </a:lnTo>
                <a:lnTo>
                  <a:pt x="576303" y="1134899"/>
                </a:lnTo>
                <a:lnTo>
                  <a:pt x="609502" y="1166234"/>
                </a:lnTo>
                <a:lnTo>
                  <a:pt x="643429" y="1196792"/>
                </a:lnTo>
                <a:lnTo>
                  <a:pt x="678069" y="1226559"/>
                </a:lnTo>
                <a:lnTo>
                  <a:pt x="713408" y="1255520"/>
                </a:lnTo>
                <a:lnTo>
                  <a:pt x="749432" y="1283661"/>
                </a:lnTo>
                <a:lnTo>
                  <a:pt x="786125" y="1310969"/>
                </a:lnTo>
                <a:lnTo>
                  <a:pt x="823475" y="1337427"/>
                </a:lnTo>
                <a:lnTo>
                  <a:pt x="861467" y="1363023"/>
                </a:lnTo>
                <a:lnTo>
                  <a:pt x="900086" y="1387742"/>
                </a:lnTo>
                <a:lnTo>
                  <a:pt x="939318" y="1411570"/>
                </a:lnTo>
                <a:lnTo>
                  <a:pt x="979149" y="1434492"/>
                </a:lnTo>
                <a:lnTo>
                  <a:pt x="1019565" y="1456495"/>
                </a:lnTo>
                <a:lnTo>
                  <a:pt x="1060551" y="1477563"/>
                </a:lnTo>
                <a:lnTo>
                  <a:pt x="1102093" y="1497683"/>
                </a:lnTo>
                <a:lnTo>
                  <a:pt x="1144177" y="1516840"/>
                </a:lnTo>
                <a:lnTo>
                  <a:pt x="1186789" y="1535020"/>
                </a:lnTo>
                <a:lnTo>
                  <a:pt x="1229914" y="1552210"/>
                </a:lnTo>
                <a:lnTo>
                  <a:pt x="1273538" y="1568393"/>
                </a:lnTo>
                <a:lnTo>
                  <a:pt x="1317646" y="1583557"/>
                </a:lnTo>
                <a:lnTo>
                  <a:pt x="1362225" y="1597687"/>
                </a:lnTo>
                <a:lnTo>
                  <a:pt x="1407261" y="1610768"/>
                </a:lnTo>
                <a:lnTo>
                  <a:pt x="1452738" y="1622787"/>
                </a:lnTo>
                <a:lnTo>
                  <a:pt x="1498643" y="1633729"/>
                </a:lnTo>
                <a:lnTo>
                  <a:pt x="1544961" y="1643580"/>
                </a:lnTo>
                <a:lnTo>
                  <a:pt x="1591678" y="1652325"/>
                </a:lnTo>
                <a:lnTo>
                  <a:pt x="1638780" y="1659951"/>
                </a:lnTo>
                <a:lnTo>
                  <a:pt x="1686252" y="1666442"/>
                </a:lnTo>
                <a:lnTo>
                  <a:pt x="1734081" y="1671786"/>
                </a:lnTo>
                <a:lnTo>
                  <a:pt x="1782251" y="1675966"/>
                </a:lnTo>
                <a:lnTo>
                  <a:pt x="1830750" y="1678970"/>
                </a:lnTo>
                <a:lnTo>
                  <a:pt x="1879561" y="1680783"/>
                </a:lnTo>
                <a:lnTo>
                  <a:pt x="1928672" y="1681391"/>
                </a:lnTo>
                <a:lnTo>
                  <a:pt x="1928672" y="2443937"/>
                </a:lnTo>
              </a:path>
            </a:pathLst>
          </a:custGeom>
          <a:ln w="25400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object 45"/>
          <p:cNvSpPr/>
          <p:nvPr/>
        </p:nvSpPr>
        <p:spPr>
          <a:xfrm>
            <a:off x="76200" y="2028415"/>
            <a:ext cx="4359676" cy="1555639"/>
          </a:xfrm>
          <a:custGeom>
            <a:avLst/>
            <a:gdLst/>
            <a:ahLst/>
            <a:cxnLst/>
            <a:rect l="l" t="t" r="r" b="b"/>
            <a:pathLst>
              <a:path w="5434965" h="1938654">
                <a:moveTo>
                  <a:pt x="5434545" y="0"/>
                </a:moveTo>
                <a:lnTo>
                  <a:pt x="5386739" y="4934"/>
                </a:lnTo>
                <a:lnTo>
                  <a:pt x="5339283" y="11014"/>
                </a:lnTo>
                <a:lnTo>
                  <a:pt x="5292189" y="18227"/>
                </a:lnTo>
                <a:lnTo>
                  <a:pt x="5245474" y="26558"/>
                </a:lnTo>
                <a:lnTo>
                  <a:pt x="5199150" y="35993"/>
                </a:lnTo>
                <a:lnTo>
                  <a:pt x="5153232" y="46518"/>
                </a:lnTo>
                <a:lnTo>
                  <a:pt x="5107734" y="58118"/>
                </a:lnTo>
                <a:lnTo>
                  <a:pt x="5062670" y="70780"/>
                </a:lnTo>
                <a:lnTo>
                  <a:pt x="5018054" y="84489"/>
                </a:lnTo>
                <a:lnTo>
                  <a:pt x="4973901" y="99231"/>
                </a:lnTo>
                <a:lnTo>
                  <a:pt x="4930225" y="114993"/>
                </a:lnTo>
                <a:lnTo>
                  <a:pt x="4887039" y="131759"/>
                </a:lnTo>
                <a:lnTo>
                  <a:pt x="4844359" y="149516"/>
                </a:lnTo>
                <a:lnTo>
                  <a:pt x="4802197" y="168249"/>
                </a:lnTo>
                <a:lnTo>
                  <a:pt x="4760569" y="187945"/>
                </a:lnTo>
                <a:lnTo>
                  <a:pt x="4719488" y="208590"/>
                </a:lnTo>
                <a:lnTo>
                  <a:pt x="4678968" y="230168"/>
                </a:lnTo>
                <a:lnTo>
                  <a:pt x="4639025" y="252666"/>
                </a:lnTo>
                <a:lnTo>
                  <a:pt x="4599671" y="276071"/>
                </a:lnTo>
                <a:lnTo>
                  <a:pt x="4560921" y="300367"/>
                </a:lnTo>
                <a:lnTo>
                  <a:pt x="4522789" y="325540"/>
                </a:lnTo>
                <a:lnTo>
                  <a:pt x="4485290" y="351577"/>
                </a:lnTo>
                <a:lnTo>
                  <a:pt x="4448437" y="378463"/>
                </a:lnTo>
                <a:lnTo>
                  <a:pt x="4412244" y="406184"/>
                </a:lnTo>
                <a:lnTo>
                  <a:pt x="4376726" y="434726"/>
                </a:lnTo>
                <a:lnTo>
                  <a:pt x="4341898" y="464075"/>
                </a:lnTo>
                <a:lnTo>
                  <a:pt x="4307772" y="494216"/>
                </a:lnTo>
                <a:lnTo>
                  <a:pt x="4274363" y="525136"/>
                </a:lnTo>
                <a:lnTo>
                  <a:pt x="4241686" y="556820"/>
                </a:lnTo>
                <a:lnTo>
                  <a:pt x="4209754" y="589255"/>
                </a:lnTo>
                <a:lnTo>
                  <a:pt x="4178582" y="622425"/>
                </a:lnTo>
                <a:lnTo>
                  <a:pt x="4148184" y="656317"/>
                </a:lnTo>
                <a:lnTo>
                  <a:pt x="4118573" y="690917"/>
                </a:lnTo>
                <a:lnTo>
                  <a:pt x="4089765" y="726211"/>
                </a:lnTo>
                <a:lnTo>
                  <a:pt x="4061773" y="762184"/>
                </a:lnTo>
                <a:lnTo>
                  <a:pt x="4034611" y="798822"/>
                </a:lnTo>
                <a:lnTo>
                  <a:pt x="4008294" y="836111"/>
                </a:lnTo>
                <a:lnTo>
                  <a:pt x="3982836" y="874038"/>
                </a:lnTo>
                <a:lnTo>
                  <a:pt x="3958250" y="912587"/>
                </a:lnTo>
                <a:lnTo>
                  <a:pt x="3934552" y="951744"/>
                </a:lnTo>
                <a:lnTo>
                  <a:pt x="3911755" y="991497"/>
                </a:lnTo>
                <a:lnTo>
                  <a:pt x="3889872" y="1031829"/>
                </a:lnTo>
                <a:lnTo>
                  <a:pt x="3868920" y="1072728"/>
                </a:lnTo>
                <a:lnTo>
                  <a:pt x="3848911" y="1114179"/>
                </a:lnTo>
                <a:lnTo>
                  <a:pt x="3829860" y="1156168"/>
                </a:lnTo>
                <a:lnTo>
                  <a:pt x="3811780" y="1198681"/>
                </a:lnTo>
                <a:lnTo>
                  <a:pt x="3794687" y="1241703"/>
                </a:lnTo>
                <a:lnTo>
                  <a:pt x="3778594" y="1285220"/>
                </a:lnTo>
                <a:lnTo>
                  <a:pt x="3763515" y="1329219"/>
                </a:lnTo>
                <a:lnTo>
                  <a:pt x="3749465" y="1373685"/>
                </a:lnTo>
                <a:lnTo>
                  <a:pt x="3736457" y="1418604"/>
                </a:lnTo>
                <a:lnTo>
                  <a:pt x="3724506" y="1463962"/>
                </a:lnTo>
                <a:lnTo>
                  <a:pt x="3713626" y="1509745"/>
                </a:lnTo>
                <a:lnTo>
                  <a:pt x="3703832" y="1555938"/>
                </a:lnTo>
                <a:lnTo>
                  <a:pt x="3695136" y="1602528"/>
                </a:lnTo>
                <a:lnTo>
                  <a:pt x="3687554" y="1649500"/>
                </a:lnTo>
                <a:lnTo>
                  <a:pt x="3681100" y="1696840"/>
                </a:lnTo>
                <a:lnTo>
                  <a:pt x="3675787" y="1744534"/>
                </a:lnTo>
                <a:lnTo>
                  <a:pt x="3671630" y="1792567"/>
                </a:lnTo>
                <a:lnTo>
                  <a:pt x="3668643" y="1840927"/>
                </a:lnTo>
                <a:lnTo>
                  <a:pt x="3666840" y="1889597"/>
                </a:lnTo>
                <a:lnTo>
                  <a:pt x="3666235" y="1938566"/>
                </a:lnTo>
                <a:lnTo>
                  <a:pt x="0" y="1938566"/>
                </a:lnTo>
              </a:path>
            </a:pathLst>
          </a:custGeom>
          <a:ln w="25400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4" name="Picture 6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5943600"/>
            <a:ext cx="1294380" cy="864000"/>
          </a:xfrm>
          <a:prstGeom prst="rect">
            <a:avLst/>
          </a:prstGeom>
        </p:spPr>
      </p:pic>
      <p:sp>
        <p:nvSpPr>
          <p:cNvPr id="66" name="Rectangle 65"/>
          <p:cNvSpPr/>
          <p:nvPr/>
        </p:nvSpPr>
        <p:spPr>
          <a:xfrm>
            <a:off x="3292876" y="2438400"/>
            <a:ext cx="2590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Επενδύσεις</a:t>
            </a:r>
          </a:p>
        </p:txBody>
      </p:sp>
      <p:sp>
        <p:nvSpPr>
          <p:cNvPr id="67" name="Rectangle 66"/>
          <p:cNvSpPr/>
          <p:nvPr/>
        </p:nvSpPr>
        <p:spPr>
          <a:xfrm>
            <a:off x="3290487" y="3805535"/>
            <a:ext cx="25955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sz="4000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€ </a:t>
            </a:r>
            <a:r>
              <a:rPr lang="el-GR" sz="4000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9,9</a:t>
            </a:r>
            <a:r>
              <a:rPr lang="el-GR" sz="4000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l-GR" sz="4000" dirty="0" err="1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τρισ</a:t>
            </a:r>
            <a:r>
              <a:rPr lang="el-GR" sz="4000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68" name="Rectangle 67"/>
          <p:cNvSpPr/>
          <p:nvPr/>
        </p:nvSpPr>
        <p:spPr>
          <a:xfrm>
            <a:off x="3380957" y="3124200"/>
            <a:ext cx="21964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40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€ 13 δισ.</a:t>
            </a:r>
          </a:p>
        </p:txBody>
      </p:sp>
      <p:sp>
        <p:nvSpPr>
          <p:cNvPr id="69" name="object 4"/>
          <p:cNvSpPr txBox="1"/>
          <p:nvPr/>
        </p:nvSpPr>
        <p:spPr>
          <a:xfrm>
            <a:off x="4826036" y="914400"/>
            <a:ext cx="4394164" cy="397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100"/>
              </a:lnSpc>
            </a:pPr>
            <a:r>
              <a:rPr lang="el-GR" sz="15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Μέσο κατά κεφαλήν ασφάλιστρο Ζωής 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</p:txBody>
      </p:sp>
      <p:sp>
        <p:nvSpPr>
          <p:cNvPr id="70" name="object 4"/>
          <p:cNvSpPr txBox="1"/>
          <p:nvPr/>
        </p:nvSpPr>
        <p:spPr>
          <a:xfrm>
            <a:off x="4826036" y="5715000"/>
            <a:ext cx="3251164" cy="73520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100"/>
              </a:lnSpc>
            </a:pPr>
            <a:r>
              <a:rPr lang="el-GR" sz="15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Μέσο κατά κεφαλήν ασφάλιστρο Ζημιών 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</p:txBody>
      </p:sp>
      <p:sp>
        <p:nvSpPr>
          <p:cNvPr id="71" name="object 4"/>
          <p:cNvSpPr txBox="1"/>
          <p:nvPr/>
        </p:nvSpPr>
        <p:spPr>
          <a:xfrm>
            <a:off x="101636" y="6112544"/>
            <a:ext cx="3251164" cy="397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100"/>
              </a:lnSpc>
            </a:pPr>
            <a:r>
              <a:rPr lang="el-GR" sz="15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Επενδύσεις προς ΑΕΠ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5562600" y="1458456"/>
            <a:ext cx="14670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40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€ </a:t>
            </a:r>
            <a:r>
              <a:rPr lang="el-GR" sz="40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166</a:t>
            </a:r>
            <a:endParaRPr lang="el-GR" sz="40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7000178" y="2731383"/>
            <a:ext cx="190308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4000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€ </a:t>
            </a:r>
            <a:r>
              <a:rPr lang="el-GR" sz="4000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1.227</a:t>
            </a:r>
            <a:endParaRPr lang="el-GR" sz="4000" dirty="0"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6656975" y="2320020"/>
            <a:ext cx="60144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έναντι</a:t>
            </a:r>
            <a:endParaRPr lang="el-GR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307127" y="1447800"/>
            <a:ext cx="140294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40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2,1%</a:t>
            </a:r>
            <a:endParaRPr lang="el-GR" sz="40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388956" y="2770257"/>
            <a:ext cx="16459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4000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7,41%</a:t>
            </a:r>
            <a:endParaRPr lang="el-GR" sz="4000" dirty="0"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1219200" y="2320021"/>
            <a:ext cx="60144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έναντι</a:t>
            </a:r>
            <a:endParaRPr lang="el-GR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508340" y="4024430"/>
            <a:ext cx="14670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40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€ </a:t>
            </a:r>
            <a:r>
              <a:rPr lang="el-GR" sz="40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177</a:t>
            </a:r>
            <a:endParaRPr lang="el-GR" sz="40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349488" y="5050139"/>
            <a:ext cx="14670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4000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€ </a:t>
            </a:r>
            <a:r>
              <a:rPr lang="el-GR" sz="4000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581</a:t>
            </a:r>
            <a:endParaRPr lang="el-GR" sz="4000" dirty="0"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6781800" y="4758421"/>
            <a:ext cx="60144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έναντι</a:t>
            </a:r>
            <a:endParaRPr lang="el-GR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307127" y="4159478"/>
            <a:ext cx="135806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40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7,3%</a:t>
            </a:r>
            <a:endParaRPr lang="el-GR" sz="40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1905606" y="5235714"/>
            <a:ext cx="124745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4000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61%</a:t>
            </a:r>
            <a:endParaRPr lang="el-GR" sz="4000" dirty="0"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1216873" y="4910821"/>
            <a:ext cx="60144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έναντι</a:t>
            </a:r>
            <a:endParaRPr lang="el-GR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8247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7" grpId="0" animBg="1"/>
      <p:bldP spid="48" grpId="0" animBg="1"/>
      <p:bldP spid="49" grpId="0" animBg="1"/>
      <p:bldP spid="50" grpId="0" animBg="1"/>
      <p:bldP spid="66" grpId="0"/>
      <p:bldP spid="67" grpId="0"/>
      <p:bldP spid="68" grpId="0"/>
      <p:bldP spid="69" grpId="0"/>
      <p:bldP spid="70" grpId="0"/>
      <p:bldP spid="71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83"/>
          <p:cNvSpPr txBox="1">
            <a:spLocks/>
          </p:cNvSpPr>
          <p:nvPr/>
        </p:nvSpPr>
        <p:spPr>
          <a:xfrm>
            <a:off x="117722" y="228600"/>
            <a:ext cx="8478428" cy="54135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pPr>
              <a:buClr>
                <a:srgbClr val="52586E"/>
              </a:buClr>
              <a:buSzPct val="25000"/>
            </a:pPr>
            <a:r>
              <a:rPr lang="el-GR" sz="26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Η Ασφαλιστική Αγορά σε βάθος χρόνου… </a:t>
            </a:r>
            <a:endParaRPr lang="en-US" sz="2600" dirty="0" smtClean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pic>
        <p:nvPicPr>
          <p:cNvPr id="64" name="Picture 6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5943600"/>
            <a:ext cx="1294380" cy="864000"/>
          </a:xfrm>
          <a:prstGeom prst="rect">
            <a:avLst/>
          </a:prstGeom>
        </p:spPr>
      </p:pic>
      <p:graphicFrame>
        <p:nvGraphicFramePr>
          <p:cNvPr id="28" name="Γράφημα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6700031"/>
              </p:ext>
            </p:extLst>
          </p:nvPr>
        </p:nvGraphicFramePr>
        <p:xfrm>
          <a:off x="106292" y="1295400"/>
          <a:ext cx="8838180" cy="48688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2860" y="6502561"/>
            <a:ext cx="2819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Ποσά σε € - εκατομμύρια </a:t>
            </a:r>
            <a:endParaRPr lang="el-GR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590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83"/>
          <p:cNvSpPr txBox="1">
            <a:spLocks/>
          </p:cNvSpPr>
          <p:nvPr/>
        </p:nvSpPr>
        <p:spPr>
          <a:xfrm>
            <a:off x="117722" y="228600"/>
            <a:ext cx="8478428" cy="54135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pPr>
              <a:buClr>
                <a:srgbClr val="52586E"/>
              </a:buClr>
              <a:buSzPct val="25000"/>
            </a:pPr>
            <a:r>
              <a:rPr lang="el-GR" sz="26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Η Ασφαλιστική Αγορά το 2016</a:t>
            </a:r>
            <a:endParaRPr lang="en-US" sz="2600" dirty="0" smtClean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pic>
        <p:nvPicPr>
          <p:cNvPr id="64" name="Picture 6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5943600"/>
            <a:ext cx="1294380" cy="864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71800" y="5030771"/>
            <a:ext cx="3687119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65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+4,6%</a:t>
            </a:r>
            <a:endParaRPr lang="el-GR" sz="6500" b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457200" y="1447800"/>
            <a:ext cx="3657600" cy="3591800"/>
          </a:xfrm>
          <a:custGeom>
            <a:avLst/>
            <a:gdLst/>
            <a:ahLst/>
            <a:cxnLst/>
            <a:rect l="l" t="t" r="r" b="b"/>
            <a:pathLst>
              <a:path w="4083050" h="4083050">
                <a:moveTo>
                  <a:pt x="0" y="2041512"/>
                </a:moveTo>
                <a:lnTo>
                  <a:pt x="557" y="2089700"/>
                </a:lnTo>
                <a:lnTo>
                  <a:pt x="2222" y="2137615"/>
                </a:lnTo>
                <a:lnTo>
                  <a:pt x="4981" y="2185244"/>
                </a:lnTo>
                <a:lnTo>
                  <a:pt x="8822" y="2232574"/>
                </a:lnTo>
                <a:lnTo>
                  <a:pt x="13734" y="2279595"/>
                </a:lnTo>
                <a:lnTo>
                  <a:pt x="19704" y="2326292"/>
                </a:lnTo>
                <a:lnTo>
                  <a:pt x="26720" y="2372655"/>
                </a:lnTo>
                <a:lnTo>
                  <a:pt x="34768" y="2418671"/>
                </a:lnTo>
                <a:lnTo>
                  <a:pt x="43838" y="2464327"/>
                </a:lnTo>
                <a:lnTo>
                  <a:pt x="53917" y="2509611"/>
                </a:lnTo>
                <a:lnTo>
                  <a:pt x="64993" y="2554511"/>
                </a:lnTo>
                <a:lnTo>
                  <a:pt x="77053" y="2599016"/>
                </a:lnTo>
                <a:lnTo>
                  <a:pt x="90085" y="2643111"/>
                </a:lnTo>
                <a:lnTo>
                  <a:pt x="104077" y="2686787"/>
                </a:lnTo>
                <a:lnTo>
                  <a:pt x="119017" y="2730029"/>
                </a:lnTo>
                <a:lnTo>
                  <a:pt x="134892" y="2772826"/>
                </a:lnTo>
                <a:lnTo>
                  <a:pt x="151691" y="2815165"/>
                </a:lnTo>
                <a:lnTo>
                  <a:pt x="169400" y="2857035"/>
                </a:lnTo>
                <a:lnTo>
                  <a:pt x="188008" y="2898422"/>
                </a:lnTo>
                <a:lnTo>
                  <a:pt x="207502" y="2939316"/>
                </a:lnTo>
                <a:lnTo>
                  <a:pt x="227870" y="2979703"/>
                </a:lnTo>
                <a:lnTo>
                  <a:pt x="249100" y="3019571"/>
                </a:lnTo>
                <a:lnTo>
                  <a:pt x="271180" y="3058909"/>
                </a:lnTo>
                <a:lnTo>
                  <a:pt x="294097" y="3097703"/>
                </a:lnTo>
                <a:lnTo>
                  <a:pt x="317839" y="3135941"/>
                </a:lnTo>
                <a:lnTo>
                  <a:pt x="342394" y="3173612"/>
                </a:lnTo>
                <a:lnTo>
                  <a:pt x="367750" y="3210703"/>
                </a:lnTo>
                <a:lnTo>
                  <a:pt x="393894" y="3247201"/>
                </a:lnTo>
                <a:lnTo>
                  <a:pt x="420814" y="3283095"/>
                </a:lnTo>
                <a:lnTo>
                  <a:pt x="448498" y="3318372"/>
                </a:lnTo>
                <a:lnTo>
                  <a:pt x="476933" y="3353021"/>
                </a:lnTo>
                <a:lnTo>
                  <a:pt x="506108" y="3387028"/>
                </a:lnTo>
                <a:lnTo>
                  <a:pt x="536010" y="3420381"/>
                </a:lnTo>
                <a:lnTo>
                  <a:pt x="566626" y="3453068"/>
                </a:lnTo>
                <a:lnTo>
                  <a:pt x="597946" y="3485078"/>
                </a:lnTo>
                <a:lnTo>
                  <a:pt x="629955" y="3516397"/>
                </a:lnTo>
                <a:lnTo>
                  <a:pt x="662643" y="3547014"/>
                </a:lnTo>
                <a:lnTo>
                  <a:pt x="695996" y="3576916"/>
                </a:lnTo>
                <a:lnTo>
                  <a:pt x="730003" y="3606090"/>
                </a:lnTo>
                <a:lnTo>
                  <a:pt x="764651" y="3634526"/>
                </a:lnTo>
                <a:lnTo>
                  <a:pt x="799928" y="3662210"/>
                </a:lnTo>
                <a:lnTo>
                  <a:pt x="835822" y="3689130"/>
                </a:lnTo>
                <a:lnTo>
                  <a:pt x="872321" y="3715274"/>
                </a:lnTo>
                <a:lnTo>
                  <a:pt x="909412" y="3740629"/>
                </a:lnTo>
                <a:lnTo>
                  <a:pt x="947082" y="3765184"/>
                </a:lnTo>
                <a:lnTo>
                  <a:pt x="985321" y="3788927"/>
                </a:lnTo>
                <a:lnTo>
                  <a:pt x="1024115" y="3811844"/>
                </a:lnTo>
                <a:lnTo>
                  <a:pt x="1063452" y="3833924"/>
                </a:lnTo>
                <a:lnTo>
                  <a:pt x="1103321" y="3855154"/>
                </a:lnTo>
                <a:lnTo>
                  <a:pt x="1143708" y="3875522"/>
                </a:lnTo>
                <a:lnTo>
                  <a:pt x="1184601" y="3895016"/>
                </a:lnTo>
                <a:lnTo>
                  <a:pt x="1225989" y="3913624"/>
                </a:lnTo>
                <a:lnTo>
                  <a:pt x="1267859" y="3931333"/>
                </a:lnTo>
                <a:lnTo>
                  <a:pt x="1310198" y="3948131"/>
                </a:lnTo>
                <a:lnTo>
                  <a:pt x="1352995" y="3964006"/>
                </a:lnTo>
                <a:lnTo>
                  <a:pt x="1396237" y="3978946"/>
                </a:lnTo>
                <a:lnTo>
                  <a:pt x="1439912" y="3992938"/>
                </a:lnTo>
                <a:lnTo>
                  <a:pt x="1484008" y="4005970"/>
                </a:lnTo>
                <a:lnTo>
                  <a:pt x="1528512" y="4018031"/>
                </a:lnTo>
                <a:lnTo>
                  <a:pt x="1573413" y="4029106"/>
                </a:lnTo>
                <a:lnTo>
                  <a:pt x="1618697" y="4039185"/>
                </a:lnTo>
                <a:lnTo>
                  <a:pt x="1664353" y="4048255"/>
                </a:lnTo>
                <a:lnTo>
                  <a:pt x="1710369" y="4056304"/>
                </a:lnTo>
                <a:lnTo>
                  <a:pt x="1756731" y="4063320"/>
                </a:lnTo>
                <a:lnTo>
                  <a:pt x="1803429" y="4069289"/>
                </a:lnTo>
                <a:lnTo>
                  <a:pt x="1850449" y="4074201"/>
                </a:lnTo>
                <a:lnTo>
                  <a:pt x="1897780" y="4078043"/>
                </a:lnTo>
                <a:lnTo>
                  <a:pt x="1945409" y="4080802"/>
                </a:lnTo>
                <a:lnTo>
                  <a:pt x="1993323" y="4082467"/>
                </a:lnTo>
                <a:lnTo>
                  <a:pt x="2041512" y="4083024"/>
                </a:lnTo>
                <a:lnTo>
                  <a:pt x="2089700" y="4082467"/>
                </a:lnTo>
                <a:lnTo>
                  <a:pt x="2137615" y="4080802"/>
                </a:lnTo>
                <a:lnTo>
                  <a:pt x="2185244" y="4078043"/>
                </a:lnTo>
                <a:lnTo>
                  <a:pt x="2232574" y="4074201"/>
                </a:lnTo>
                <a:lnTo>
                  <a:pt x="2279595" y="4069289"/>
                </a:lnTo>
                <a:lnTo>
                  <a:pt x="2326292" y="4063320"/>
                </a:lnTo>
                <a:lnTo>
                  <a:pt x="2372655" y="4056304"/>
                </a:lnTo>
                <a:lnTo>
                  <a:pt x="2418671" y="4048255"/>
                </a:lnTo>
                <a:lnTo>
                  <a:pt x="2464327" y="4039185"/>
                </a:lnTo>
                <a:lnTo>
                  <a:pt x="2509611" y="4029106"/>
                </a:lnTo>
                <a:lnTo>
                  <a:pt x="2554511" y="4018031"/>
                </a:lnTo>
                <a:lnTo>
                  <a:pt x="2599016" y="4005970"/>
                </a:lnTo>
                <a:lnTo>
                  <a:pt x="2643111" y="3992938"/>
                </a:lnTo>
                <a:lnTo>
                  <a:pt x="2686787" y="3978946"/>
                </a:lnTo>
                <a:lnTo>
                  <a:pt x="2730029" y="3964006"/>
                </a:lnTo>
                <a:lnTo>
                  <a:pt x="2772826" y="3948131"/>
                </a:lnTo>
                <a:lnTo>
                  <a:pt x="2815165" y="3931333"/>
                </a:lnTo>
                <a:lnTo>
                  <a:pt x="2857035" y="3913624"/>
                </a:lnTo>
                <a:lnTo>
                  <a:pt x="2898422" y="3895016"/>
                </a:lnTo>
                <a:lnTo>
                  <a:pt x="2939316" y="3875522"/>
                </a:lnTo>
                <a:lnTo>
                  <a:pt x="2979703" y="3855154"/>
                </a:lnTo>
                <a:lnTo>
                  <a:pt x="3019571" y="3833924"/>
                </a:lnTo>
                <a:lnTo>
                  <a:pt x="3058909" y="3811844"/>
                </a:lnTo>
                <a:lnTo>
                  <a:pt x="3097703" y="3788927"/>
                </a:lnTo>
                <a:lnTo>
                  <a:pt x="3135941" y="3765184"/>
                </a:lnTo>
                <a:lnTo>
                  <a:pt x="3173612" y="3740629"/>
                </a:lnTo>
                <a:lnTo>
                  <a:pt x="3210703" y="3715274"/>
                </a:lnTo>
                <a:lnTo>
                  <a:pt x="3247201" y="3689130"/>
                </a:lnTo>
                <a:lnTo>
                  <a:pt x="3283095" y="3662210"/>
                </a:lnTo>
                <a:lnTo>
                  <a:pt x="3318372" y="3634526"/>
                </a:lnTo>
                <a:lnTo>
                  <a:pt x="3353021" y="3606090"/>
                </a:lnTo>
                <a:lnTo>
                  <a:pt x="3387028" y="3576916"/>
                </a:lnTo>
                <a:lnTo>
                  <a:pt x="3420381" y="3547014"/>
                </a:lnTo>
                <a:lnTo>
                  <a:pt x="3453068" y="3516397"/>
                </a:lnTo>
                <a:lnTo>
                  <a:pt x="3485078" y="3485078"/>
                </a:lnTo>
                <a:lnTo>
                  <a:pt x="3516397" y="3453068"/>
                </a:lnTo>
                <a:lnTo>
                  <a:pt x="3547014" y="3420381"/>
                </a:lnTo>
                <a:lnTo>
                  <a:pt x="3576916" y="3387028"/>
                </a:lnTo>
                <a:lnTo>
                  <a:pt x="3606090" y="3353021"/>
                </a:lnTo>
                <a:lnTo>
                  <a:pt x="3634526" y="3318372"/>
                </a:lnTo>
                <a:lnTo>
                  <a:pt x="3662210" y="3283095"/>
                </a:lnTo>
                <a:lnTo>
                  <a:pt x="3689130" y="3247201"/>
                </a:lnTo>
                <a:lnTo>
                  <a:pt x="3715274" y="3210703"/>
                </a:lnTo>
                <a:lnTo>
                  <a:pt x="3740629" y="3173612"/>
                </a:lnTo>
                <a:lnTo>
                  <a:pt x="3765184" y="3135941"/>
                </a:lnTo>
                <a:lnTo>
                  <a:pt x="3788927" y="3097703"/>
                </a:lnTo>
                <a:lnTo>
                  <a:pt x="3811844" y="3058909"/>
                </a:lnTo>
                <a:lnTo>
                  <a:pt x="3833924" y="3019571"/>
                </a:lnTo>
                <a:lnTo>
                  <a:pt x="3855154" y="2979703"/>
                </a:lnTo>
                <a:lnTo>
                  <a:pt x="3875522" y="2939316"/>
                </a:lnTo>
                <a:lnTo>
                  <a:pt x="3895016" y="2898422"/>
                </a:lnTo>
                <a:lnTo>
                  <a:pt x="3913624" y="2857035"/>
                </a:lnTo>
                <a:lnTo>
                  <a:pt x="3931333" y="2815165"/>
                </a:lnTo>
                <a:lnTo>
                  <a:pt x="3948131" y="2772826"/>
                </a:lnTo>
                <a:lnTo>
                  <a:pt x="3964006" y="2730029"/>
                </a:lnTo>
                <a:lnTo>
                  <a:pt x="3978946" y="2686787"/>
                </a:lnTo>
                <a:lnTo>
                  <a:pt x="3992938" y="2643111"/>
                </a:lnTo>
                <a:lnTo>
                  <a:pt x="4005970" y="2599016"/>
                </a:lnTo>
                <a:lnTo>
                  <a:pt x="4018031" y="2554511"/>
                </a:lnTo>
                <a:lnTo>
                  <a:pt x="4029106" y="2509611"/>
                </a:lnTo>
                <a:lnTo>
                  <a:pt x="4039185" y="2464327"/>
                </a:lnTo>
                <a:lnTo>
                  <a:pt x="4048255" y="2418671"/>
                </a:lnTo>
                <a:lnTo>
                  <a:pt x="4056304" y="2372655"/>
                </a:lnTo>
                <a:lnTo>
                  <a:pt x="4063320" y="2326292"/>
                </a:lnTo>
                <a:lnTo>
                  <a:pt x="4069289" y="2279595"/>
                </a:lnTo>
                <a:lnTo>
                  <a:pt x="4074201" y="2232574"/>
                </a:lnTo>
                <a:lnTo>
                  <a:pt x="4078043" y="2185244"/>
                </a:lnTo>
                <a:lnTo>
                  <a:pt x="4080802" y="2137615"/>
                </a:lnTo>
                <a:lnTo>
                  <a:pt x="4082467" y="2089700"/>
                </a:lnTo>
                <a:lnTo>
                  <a:pt x="4083024" y="2041512"/>
                </a:lnTo>
                <a:lnTo>
                  <a:pt x="4082467" y="1993323"/>
                </a:lnTo>
                <a:lnTo>
                  <a:pt x="4080802" y="1945409"/>
                </a:lnTo>
                <a:lnTo>
                  <a:pt x="4078043" y="1897780"/>
                </a:lnTo>
                <a:lnTo>
                  <a:pt x="4074201" y="1850449"/>
                </a:lnTo>
                <a:lnTo>
                  <a:pt x="4069289" y="1803429"/>
                </a:lnTo>
                <a:lnTo>
                  <a:pt x="4063320" y="1756731"/>
                </a:lnTo>
                <a:lnTo>
                  <a:pt x="4056304" y="1710369"/>
                </a:lnTo>
                <a:lnTo>
                  <a:pt x="4048255" y="1664353"/>
                </a:lnTo>
                <a:lnTo>
                  <a:pt x="4039185" y="1618697"/>
                </a:lnTo>
                <a:lnTo>
                  <a:pt x="4029106" y="1573413"/>
                </a:lnTo>
                <a:lnTo>
                  <a:pt x="4018031" y="1528512"/>
                </a:lnTo>
                <a:lnTo>
                  <a:pt x="4005970" y="1484008"/>
                </a:lnTo>
                <a:lnTo>
                  <a:pt x="3992938" y="1439912"/>
                </a:lnTo>
                <a:lnTo>
                  <a:pt x="3978946" y="1396237"/>
                </a:lnTo>
                <a:lnTo>
                  <a:pt x="3964006" y="1352995"/>
                </a:lnTo>
                <a:lnTo>
                  <a:pt x="3948131" y="1310198"/>
                </a:lnTo>
                <a:lnTo>
                  <a:pt x="3931333" y="1267859"/>
                </a:lnTo>
                <a:lnTo>
                  <a:pt x="3913624" y="1225989"/>
                </a:lnTo>
                <a:lnTo>
                  <a:pt x="3895016" y="1184601"/>
                </a:lnTo>
                <a:lnTo>
                  <a:pt x="3875522" y="1143708"/>
                </a:lnTo>
                <a:lnTo>
                  <a:pt x="3855154" y="1103321"/>
                </a:lnTo>
                <a:lnTo>
                  <a:pt x="3833924" y="1063452"/>
                </a:lnTo>
                <a:lnTo>
                  <a:pt x="3811844" y="1024115"/>
                </a:lnTo>
                <a:lnTo>
                  <a:pt x="3788927" y="985321"/>
                </a:lnTo>
                <a:lnTo>
                  <a:pt x="3765184" y="947082"/>
                </a:lnTo>
                <a:lnTo>
                  <a:pt x="3740629" y="909412"/>
                </a:lnTo>
                <a:lnTo>
                  <a:pt x="3715274" y="872321"/>
                </a:lnTo>
                <a:lnTo>
                  <a:pt x="3689130" y="835822"/>
                </a:lnTo>
                <a:lnTo>
                  <a:pt x="3662210" y="799928"/>
                </a:lnTo>
                <a:lnTo>
                  <a:pt x="3634526" y="764651"/>
                </a:lnTo>
                <a:lnTo>
                  <a:pt x="3606090" y="730003"/>
                </a:lnTo>
                <a:lnTo>
                  <a:pt x="3576916" y="695996"/>
                </a:lnTo>
                <a:lnTo>
                  <a:pt x="3547014" y="662643"/>
                </a:lnTo>
                <a:lnTo>
                  <a:pt x="3516397" y="629955"/>
                </a:lnTo>
                <a:lnTo>
                  <a:pt x="3485078" y="597946"/>
                </a:lnTo>
                <a:lnTo>
                  <a:pt x="3453068" y="566626"/>
                </a:lnTo>
                <a:lnTo>
                  <a:pt x="3420381" y="536010"/>
                </a:lnTo>
                <a:lnTo>
                  <a:pt x="3387028" y="506108"/>
                </a:lnTo>
                <a:lnTo>
                  <a:pt x="3353021" y="476933"/>
                </a:lnTo>
                <a:lnTo>
                  <a:pt x="3318372" y="448498"/>
                </a:lnTo>
                <a:lnTo>
                  <a:pt x="3283095" y="420814"/>
                </a:lnTo>
                <a:lnTo>
                  <a:pt x="3247201" y="393894"/>
                </a:lnTo>
                <a:lnTo>
                  <a:pt x="3210703" y="367750"/>
                </a:lnTo>
                <a:lnTo>
                  <a:pt x="3173612" y="342394"/>
                </a:lnTo>
                <a:lnTo>
                  <a:pt x="3135941" y="317839"/>
                </a:lnTo>
                <a:lnTo>
                  <a:pt x="3097703" y="294097"/>
                </a:lnTo>
                <a:lnTo>
                  <a:pt x="3058909" y="271180"/>
                </a:lnTo>
                <a:lnTo>
                  <a:pt x="3019571" y="249100"/>
                </a:lnTo>
                <a:lnTo>
                  <a:pt x="2979703" y="227870"/>
                </a:lnTo>
                <a:lnTo>
                  <a:pt x="2939316" y="207502"/>
                </a:lnTo>
                <a:lnTo>
                  <a:pt x="2898422" y="188008"/>
                </a:lnTo>
                <a:lnTo>
                  <a:pt x="2857035" y="169400"/>
                </a:lnTo>
                <a:lnTo>
                  <a:pt x="2815165" y="151691"/>
                </a:lnTo>
                <a:lnTo>
                  <a:pt x="2772826" y="134892"/>
                </a:lnTo>
                <a:lnTo>
                  <a:pt x="2730029" y="119017"/>
                </a:lnTo>
                <a:lnTo>
                  <a:pt x="2686787" y="104077"/>
                </a:lnTo>
                <a:lnTo>
                  <a:pt x="2643111" y="90085"/>
                </a:lnTo>
                <a:lnTo>
                  <a:pt x="2599016" y="77053"/>
                </a:lnTo>
                <a:lnTo>
                  <a:pt x="2554511" y="64993"/>
                </a:lnTo>
                <a:lnTo>
                  <a:pt x="2509611" y="53917"/>
                </a:lnTo>
                <a:lnTo>
                  <a:pt x="2464327" y="43838"/>
                </a:lnTo>
                <a:lnTo>
                  <a:pt x="2418671" y="34768"/>
                </a:lnTo>
                <a:lnTo>
                  <a:pt x="2372655" y="26720"/>
                </a:lnTo>
                <a:lnTo>
                  <a:pt x="2326292" y="19704"/>
                </a:lnTo>
                <a:lnTo>
                  <a:pt x="2279595" y="13734"/>
                </a:lnTo>
                <a:lnTo>
                  <a:pt x="2232574" y="8822"/>
                </a:lnTo>
                <a:lnTo>
                  <a:pt x="2185244" y="4981"/>
                </a:lnTo>
                <a:lnTo>
                  <a:pt x="2137615" y="2222"/>
                </a:lnTo>
                <a:lnTo>
                  <a:pt x="2089700" y="557"/>
                </a:lnTo>
                <a:lnTo>
                  <a:pt x="2041512" y="0"/>
                </a:lnTo>
                <a:lnTo>
                  <a:pt x="1993323" y="557"/>
                </a:lnTo>
                <a:lnTo>
                  <a:pt x="1945409" y="2222"/>
                </a:lnTo>
                <a:lnTo>
                  <a:pt x="1897780" y="4981"/>
                </a:lnTo>
                <a:lnTo>
                  <a:pt x="1850449" y="8822"/>
                </a:lnTo>
                <a:lnTo>
                  <a:pt x="1803429" y="13734"/>
                </a:lnTo>
                <a:lnTo>
                  <a:pt x="1756731" y="19704"/>
                </a:lnTo>
                <a:lnTo>
                  <a:pt x="1710369" y="26720"/>
                </a:lnTo>
                <a:lnTo>
                  <a:pt x="1664353" y="34768"/>
                </a:lnTo>
                <a:lnTo>
                  <a:pt x="1618697" y="43838"/>
                </a:lnTo>
                <a:lnTo>
                  <a:pt x="1573413" y="53917"/>
                </a:lnTo>
                <a:lnTo>
                  <a:pt x="1528512" y="64993"/>
                </a:lnTo>
                <a:lnTo>
                  <a:pt x="1484008" y="77053"/>
                </a:lnTo>
                <a:lnTo>
                  <a:pt x="1439912" y="90085"/>
                </a:lnTo>
                <a:lnTo>
                  <a:pt x="1396237" y="104077"/>
                </a:lnTo>
                <a:lnTo>
                  <a:pt x="1352995" y="119017"/>
                </a:lnTo>
                <a:lnTo>
                  <a:pt x="1310198" y="134892"/>
                </a:lnTo>
                <a:lnTo>
                  <a:pt x="1267859" y="151691"/>
                </a:lnTo>
                <a:lnTo>
                  <a:pt x="1225989" y="169400"/>
                </a:lnTo>
                <a:lnTo>
                  <a:pt x="1184601" y="188008"/>
                </a:lnTo>
                <a:lnTo>
                  <a:pt x="1143708" y="207502"/>
                </a:lnTo>
                <a:lnTo>
                  <a:pt x="1103321" y="227870"/>
                </a:lnTo>
                <a:lnTo>
                  <a:pt x="1063452" y="249100"/>
                </a:lnTo>
                <a:lnTo>
                  <a:pt x="1024115" y="271180"/>
                </a:lnTo>
                <a:lnTo>
                  <a:pt x="985321" y="294097"/>
                </a:lnTo>
                <a:lnTo>
                  <a:pt x="947082" y="317839"/>
                </a:lnTo>
                <a:lnTo>
                  <a:pt x="909412" y="342394"/>
                </a:lnTo>
                <a:lnTo>
                  <a:pt x="872321" y="367750"/>
                </a:lnTo>
                <a:lnTo>
                  <a:pt x="835822" y="393894"/>
                </a:lnTo>
                <a:lnTo>
                  <a:pt x="799928" y="420814"/>
                </a:lnTo>
                <a:lnTo>
                  <a:pt x="764651" y="448498"/>
                </a:lnTo>
                <a:lnTo>
                  <a:pt x="730003" y="476933"/>
                </a:lnTo>
                <a:lnTo>
                  <a:pt x="695996" y="506108"/>
                </a:lnTo>
                <a:lnTo>
                  <a:pt x="662643" y="536010"/>
                </a:lnTo>
                <a:lnTo>
                  <a:pt x="629955" y="566626"/>
                </a:lnTo>
                <a:lnTo>
                  <a:pt x="597946" y="597946"/>
                </a:lnTo>
                <a:lnTo>
                  <a:pt x="566626" y="629955"/>
                </a:lnTo>
                <a:lnTo>
                  <a:pt x="536010" y="662643"/>
                </a:lnTo>
                <a:lnTo>
                  <a:pt x="506108" y="695996"/>
                </a:lnTo>
                <a:lnTo>
                  <a:pt x="476933" y="730003"/>
                </a:lnTo>
                <a:lnTo>
                  <a:pt x="448498" y="764651"/>
                </a:lnTo>
                <a:lnTo>
                  <a:pt x="420814" y="799928"/>
                </a:lnTo>
                <a:lnTo>
                  <a:pt x="393894" y="835822"/>
                </a:lnTo>
                <a:lnTo>
                  <a:pt x="367750" y="872321"/>
                </a:lnTo>
                <a:lnTo>
                  <a:pt x="342394" y="909412"/>
                </a:lnTo>
                <a:lnTo>
                  <a:pt x="317839" y="947082"/>
                </a:lnTo>
                <a:lnTo>
                  <a:pt x="294097" y="985321"/>
                </a:lnTo>
                <a:lnTo>
                  <a:pt x="271180" y="1024115"/>
                </a:lnTo>
                <a:lnTo>
                  <a:pt x="249100" y="1063452"/>
                </a:lnTo>
                <a:lnTo>
                  <a:pt x="227870" y="1103321"/>
                </a:lnTo>
                <a:lnTo>
                  <a:pt x="207502" y="1143708"/>
                </a:lnTo>
                <a:lnTo>
                  <a:pt x="188008" y="1184601"/>
                </a:lnTo>
                <a:lnTo>
                  <a:pt x="169400" y="1225989"/>
                </a:lnTo>
                <a:lnTo>
                  <a:pt x="151691" y="1267859"/>
                </a:lnTo>
                <a:lnTo>
                  <a:pt x="134892" y="1310198"/>
                </a:lnTo>
                <a:lnTo>
                  <a:pt x="119017" y="1352995"/>
                </a:lnTo>
                <a:lnTo>
                  <a:pt x="104077" y="1396237"/>
                </a:lnTo>
                <a:lnTo>
                  <a:pt x="90085" y="1439912"/>
                </a:lnTo>
                <a:lnTo>
                  <a:pt x="77053" y="1484008"/>
                </a:lnTo>
                <a:lnTo>
                  <a:pt x="64993" y="1528512"/>
                </a:lnTo>
                <a:lnTo>
                  <a:pt x="53917" y="1573413"/>
                </a:lnTo>
                <a:lnTo>
                  <a:pt x="43838" y="1618697"/>
                </a:lnTo>
                <a:lnTo>
                  <a:pt x="34768" y="1664353"/>
                </a:lnTo>
                <a:lnTo>
                  <a:pt x="26720" y="1710369"/>
                </a:lnTo>
                <a:lnTo>
                  <a:pt x="19704" y="1756731"/>
                </a:lnTo>
                <a:lnTo>
                  <a:pt x="13734" y="1803429"/>
                </a:lnTo>
                <a:lnTo>
                  <a:pt x="8822" y="1850449"/>
                </a:lnTo>
                <a:lnTo>
                  <a:pt x="4981" y="1897780"/>
                </a:lnTo>
                <a:lnTo>
                  <a:pt x="2222" y="1945409"/>
                </a:lnTo>
                <a:lnTo>
                  <a:pt x="557" y="1993323"/>
                </a:lnTo>
                <a:lnTo>
                  <a:pt x="0" y="2041512"/>
                </a:lnTo>
                <a:close/>
              </a:path>
            </a:pathLst>
          </a:custGeom>
          <a:ln w="25400">
            <a:solidFill>
              <a:srgbClr val="136B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7"/>
          <p:cNvSpPr/>
          <p:nvPr/>
        </p:nvSpPr>
        <p:spPr>
          <a:xfrm>
            <a:off x="5029200" y="1590764"/>
            <a:ext cx="3657600" cy="3591800"/>
          </a:xfrm>
          <a:custGeom>
            <a:avLst/>
            <a:gdLst/>
            <a:ahLst/>
            <a:cxnLst/>
            <a:rect l="l" t="t" r="r" b="b"/>
            <a:pathLst>
              <a:path w="4083050" h="4083050">
                <a:moveTo>
                  <a:pt x="0" y="2041512"/>
                </a:moveTo>
                <a:lnTo>
                  <a:pt x="557" y="2089700"/>
                </a:lnTo>
                <a:lnTo>
                  <a:pt x="2222" y="2137615"/>
                </a:lnTo>
                <a:lnTo>
                  <a:pt x="4981" y="2185244"/>
                </a:lnTo>
                <a:lnTo>
                  <a:pt x="8822" y="2232574"/>
                </a:lnTo>
                <a:lnTo>
                  <a:pt x="13734" y="2279595"/>
                </a:lnTo>
                <a:lnTo>
                  <a:pt x="19704" y="2326292"/>
                </a:lnTo>
                <a:lnTo>
                  <a:pt x="26720" y="2372655"/>
                </a:lnTo>
                <a:lnTo>
                  <a:pt x="34768" y="2418671"/>
                </a:lnTo>
                <a:lnTo>
                  <a:pt x="43838" y="2464327"/>
                </a:lnTo>
                <a:lnTo>
                  <a:pt x="53917" y="2509611"/>
                </a:lnTo>
                <a:lnTo>
                  <a:pt x="64993" y="2554511"/>
                </a:lnTo>
                <a:lnTo>
                  <a:pt x="77053" y="2599016"/>
                </a:lnTo>
                <a:lnTo>
                  <a:pt x="90085" y="2643111"/>
                </a:lnTo>
                <a:lnTo>
                  <a:pt x="104077" y="2686787"/>
                </a:lnTo>
                <a:lnTo>
                  <a:pt x="119017" y="2730029"/>
                </a:lnTo>
                <a:lnTo>
                  <a:pt x="134892" y="2772826"/>
                </a:lnTo>
                <a:lnTo>
                  <a:pt x="151691" y="2815165"/>
                </a:lnTo>
                <a:lnTo>
                  <a:pt x="169400" y="2857035"/>
                </a:lnTo>
                <a:lnTo>
                  <a:pt x="188008" y="2898422"/>
                </a:lnTo>
                <a:lnTo>
                  <a:pt x="207502" y="2939316"/>
                </a:lnTo>
                <a:lnTo>
                  <a:pt x="227870" y="2979703"/>
                </a:lnTo>
                <a:lnTo>
                  <a:pt x="249100" y="3019571"/>
                </a:lnTo>
                <a:lnTo>
                  <a:pt x="271180" y="3058909"/>
                </a:lnTo>
                <a:lnTo>
                  <a:pt x="294097" y="3097703"/>
                </a:lnTo>
                <a:lnTo>
                  <a:pt x="317839" y="3135941"/>
                </a:lnTo>
                <a:lnTo>
                  <a:pt x="342394" y="3173612"/>
                </a:lnTo>
                <a:lnTo>
                  <a:pt x="367750" y="3210703"/>
                </a:lnTo>
                <a:lnTo>
                  <a:pt x="393894" y="3247201"/>
                </a:lnTo>
                <a:lnTo>
                  <a:pt x="420814" y="3283095"/>
                </a:lnTo>
                <a:lnTo>
                  <a:pt x="448498" y="3318372"/>
                </a:lnTo>
                <a:lnTo>
                  <a:pt x="476933" y="3353021"/>
                </a:lnTo>
                <a:lnTo>
                  <a:pt x="506108" y="3387028"/>
                </a:lnTo>
                <a:lnTo>
                  <a:pt x="536010" y="3420381"/>
                </a:lnTo>
                <a:lnTo>
                  <a:pt x="566626" y="3453068"/>
                </a:lnTo>
                <a:lnTo>
                  <a:pt x="597946" y="3485078"/>
                </a:lnTo>
                <a:lnTo>
                  <a:pt x="629955" y="3516397"/>
                </a:lnTo>
                <a:lnTo>
                  <a:pt x="662643" y="3547014"/>
                </a:lnTo>
                <a:lnTo>
                  <a:pt x="695996" y="3576916"/>
                </a:lnTo>
                <a:lnTo>
                  <a:pt x="730003" y="3606090"/>
                </a:lnTo>
                <a:lnTo>
                  <a:pt x="764651" y="3634526"/>
                </a:lnTo>
                <a:lnTo>
                  <a:pt x="799928" y="3662210"/>
                </a:lnTo>
                <a:lnTo>
                  <a:pt x="835822" y="3689130"/>
                </a:lnTo>
                <a:lnTo>
                  <a:pt x="872321" y="3715274"/>
                </a:lnTo>
                <a:lnTo>
                  <a:pt x="909412" y="3740629"/>
                </a:lnTo>
                <a:lnTo>
                  <a:pt x="947082" y="3765184"/>
                </a:lnTo>
                <a:lnTo>
                  <a:pt x="985321" y="3788927"/>
                </a:lnTo>
                <a:lnTo>
                  <a:pt x="1024115" y="3811844"/>
                </a:lnTo>
                <a:lnTo>
                  <a:pt x="1063452" y="3833924"/>
                </a:lnTo>
                <a:lnTo>
                  <a:pt x="1103321" y="3855154"/>
                </a:lnTo>
                <a:lnTo>
                  <a:pt x="1143708" y="3875522"/>
                </a:lnTo>
                <a:lnTo>
                  <a:pt x="1184601" y="3895016"/>
                </a:lnTo>
                <a:lnTo>
                  <a:pt x="1225989" y="3913624"/>
                </a:lnTo>
                <a:lnTo>
                  <a:pt x="1267859" y="3931333"/>
                </a:lnTo>
                <a:lnTo>
                  <a:pt x="1310198" y="3948131"/>
                </a:lnTo>
                <a:lnTo>
                  <a:pt x="1352995" y="3964006"/>
                </a:lnTo>
                <a:lnTo>
                  <a:pt x="1396237" y="3978946"/>
                </a:lnTo>
                <a:lnTo>
                  <a:pt x="1439912" y="3992938"/>
                </a:lnTo>
                <a:lnTo>
                  <a:pt x="1484008" y="4005970"/>
                </a:lnTo>
                <a:lnTo>
                  <a:pt x="1528512" y="4018031"/>
                </a:lnTo>
                <a:lnTo>
                  <a:pt x="1573413" y="4029106"/>
                </a:lnTo>
                <a:lnTo>
                  <a:pt x="1618697" y="4039185"/>
                </a:lnTo>
                <a:lnTo>
                  <a:pt x="1664353" y="4048255"/>
                </a:lnTo>
                <a:lnTo>
                  <a:pt x="1710369" y="4056304"/>
                </a:lnTo>
                <a:lnTo>
                  <a:pt x="1756731" y="4063320"/>
                </a:lnTo>
                <a:lnTo>
                  <a:pt x="1803429" y="4069289"/>
                </a:lnTo>
                <a:lnTo>
                  <a:pt x="1850449" y="4074201"/>
                </a:lnTo>
                <a:lnTo>
                  <a:pt x="1897780" y="4078043"/>
                </a:lnTo>
                <a:lnTo>
                  <a:pt x="1945409" y="4080802"/>
                </a:lnTo>
                <a:lnTo>
                  <a:pt x="1993323" y="4082467"/>
                </a:lnTo>
                <a:lnTo>
                  <a:pt x="2041512" y="4083024"/>
                </a:lnTo>
                <a:lnTo>
                  <a:pt x="2089700" y="4082467"/>
                </a:lnTo>
                <a:lnTo>
                  <a:pt x="2137615" y="4080802"/>
                </a:lnTo>
                <a:lnTo>
                  <a:pt x="2185244" y="4078043"/>
                </a:lnTo>
                <a:lnTo>
                  <a:pt x="2232574" y="4074201"/>
                </a:lnTo>
                <a:lnTo>
                  <a:pt x="2279595" y="4069289"/>
                </a:lnTo>
                <a:lnTo>
                  <a:pt x="2326292" y="4063320"/>
                </a:lnTo>
                <a:lnTo>
                  <a:pt x="2372655" y="4056304"/>
                </a:lnTo>
                <a:lnTo>
                  <a:pt x="2418671" y="4048255"/>
                </a:lnTo>
                <a:lnTo>
                  <a:pt x="2464327" y="4039185"/>
                </a:lnTo>
                <a:lnTo>
                  <a:pt x="2509611" y="4029106"/>
                </a:lnTo>
                <a:lnTo>
                  <a:pt x="2554511" y="4018031"/>
                </a:lnTo>
                <a:lnTo>
                  <a:pt x="2599016" y="4005970"/>
                </a:lnTo>
                <a:lnTo>
                  <a:pt x="2643111" y="3992938"/>
                </a:lnTo>
                <a:lnTo>
                  <a:pt x="2686787" y="3978946"/>
                </a:lnTo>
                <a:lnTo>
                  <a:pt x="2730029" y="3964006"/>
                </a:lnTo>
                <a:lnTo>
                  <a:pt x="2772826" y="3948131"/>
                </a:lnTo>
                <a:lnTo>
                  <a:pt x="2815165" y="3931333"/>
                </a:lnTo>
                <a:lnTo>
                  <a:pt x="2857035" y="3913624"/>
                </a:lnTo>
                <a:lnTo>
                  <a:pt x="2898422" y="3895016"/>
                </a:lnTo>
                <a:lnTo>
                  <a:pt x="2939316" y="3875522"/>
                </a:lnTo>
                <a:lnTo>
                  <a:pt x="2979703" y="3855154"/>
                </a:lnTo>
                <a:lnTo>
                  <a:pt x="3019571" y="3833924"/>
                </a:lnTo>
                <a:lnTo>
                  <a:pt x="3058909" y="3811844"/>
                </a:lnTo>
                <a:lnTo>
                  <a:pt x="3097703" y="3788927"/>
                </a:lnTo>
                <a:lnTo>
                  <a:pt x="3135941" y="3765184"/>
                </a:lnTo>
                <a:lnTo>
                  <a:pt x="3173612" y="3740629"/>
                </a:lnTo>
                <a:lnTo>
                  <a:pt x="3210703" y="3715274"/>
                </a:lnTo>
                <a:lnTo>
                  <a:pt x="3247201" y="3689130"/>
                </a:lnTo>
                <a:lnTo>
                  <a:pt x="3283095" y="3662210"/>
                </a:lnTo>
                <a:lnTo>
                  <a:pt x="3318372" y="3634526"/>
                </a:lnTo>
                <a:lnTo>
                  <a:pt x="3353021" y="3606090"/>
                </a:lnTo>
                <a:lnTo>
                  <a:pt x="3387028" y="3576916"/>
                </a:lnTo>
                <a:lnTo>
                  <a:pt x="3420381" y="3547014"/>
                </a:lnTo>
                <a:lnTo>
                  <a:pt x="3453068" y="3516397"/>
                </a:lnTo>
                <a:lnTo>
                  <a:pt x="3485078" y="3485078"/>
                </a:lnTo>
                <a:lnTo>
                  <a:pt x="3516397" y="3453068"/>
                </a:lnTo>
                <a:lnTo>
                  <a:pt x="3547014" y="3420381"/>
                </a:lnTo>
                <a:lnTo>
                  <a:pt x="3576916" y="3387028"/>
                </a:lnTo>
                <a:lnTo>
                  <a:pt x="3606090" y="3353021"/>
                </a:lnTo>
                <a:lnTo>
                  <a:pt x="3634526" y="3318372"/>
                </a:lnTo>
                <a:lnTo>
                  <a:pt x="3662210" y="3283095"/>
                </a:lnTo>
                <a:lnTo>
                  <a:pt x="3689130" y="3247201"/>
                </a:lnTo>
                <a:lnTo>
                  <a:pt x="3715274" y="3210703"/>
                </a:lnTo>
                <a:lnTo>
                  <a:pt x="3740629" y="3173612"/>
                </a:lnTo>
                <a:lnTo>
                  <a:pt x="3765184" y="3135941"/>
                </a:lnTo>
                <a:lnTo>
                  <a:pt x="3788927" y="3097703"/>
                </a:lnTo>
                <a:lnTo>
                  <a:pt x="3811844" y="3058909"/>
                </a:lnTo>
                <a:lnTo>
                  <a:pt x="3833924" y="3019571"/>
                </a:lnTo>
                <a:lnTo>
                  <a:pt x="3855154" y="2979703"/>
                </a:lnTo>
                <a:lnTo>
                  <a:pt x="3875522" y="2939316"/>
                </a:lnTo>
                <a:lnTo>
                  <a:pt x="3895016" y="2898422"/>
                </a:lnTo>
                <a:lnTo>
                  <a:pt x="3913624" y="2857035"/>
                </a:lnTo>
                <a:lnTo>
                  <a:pt x="3931333" y="2815165"/>
                </a:lnTo>
                <a:lnTo>
                  <a:pt x="3948131" y="2772826"/>
                </a:lnTo>
                <a:lnTo>
                  <a:pt x="3964006" y="2730029"/>
                </a:lnTo>
                <a:lnTo>
                  <a:pt x="3978946" y="2686787"/>
                </a:lnTo>
                <a:lnTo>
                  <a:pt x="3992938" y="2643111"/>
                </a:lnTo>
                <a:lnTo>
                  <a:pt x="4005970" y="2599016"/>
                </a:lnTo>
                <a:lnTo>
                  <a:pt x="4018031" y="2554511"/>
                </a:lnTo>
                <a:lnTo>
                  <a:pt x="4029106" y="2509611"/>
                </a:lnTo>
                <a:lnTo>
                  <a:pt x="4039185" y="2464327"/>
                </a:lnTo>
                <a:lnTo>
                  <a:pt x="4048255" y="2418671"/>
                </a:lnTo>
                <a:lnTo>
                  <a:pt x="4056304" y="2372655"/>
                </a:lnTo>
                <a:lnTo>
                  <a:pt x="4063320" y="2326292"/>
                </a:lnTo>
                <a:lnTo>
                  <a:pt x="4069289" y="2279595"/>
                </a:lnTo>
                <a:lnTo>
                  <a:pt x="4074201" y="2232574"/>
                </a:lnTo>
                <a:lnTo>
                  <a:pt x="4078043" y="2185244"/>
                </a:lnTo>
                <a:lnTo>
                  <a:pt x="4080802" y="2137615"/>
                </a:lnTo>
                <a:lnTo>
                  <a:pt x="4082467" y="2089700"/>
                </a:lnTo>
                <a:lnTo>
                  <a:pt x="4083024" y="2041512"/>
                </a:lnTo>
                <a:lnTo>
                  <a:pt x="4082467" y="1993323"/>
                </a:lnTo>
                <a:lnTo>
                  <a:pt x="4080802" y="1945409"/>
                </a:lnTo>
                <a:lnTo>
                  <a:pt x="4078043" y="1897780"/>
                </a:lnTo>
                <a:lnTo>
                  <a:pt x="4074201" y="1850449"/>
                </a:lnTo>
                <a:lnTo>
                  <a:pt x="4069289" y="1803429"/>
                </a:lnTo>
                <a:lnTo>
                  <a:pt x="4063320" y="1756731"/>
                </a:lnTo>
                <a:lnTo>
                  <a:pt x="4056304" y="1710369"/>
                </a:lnTo>
                <a:lnTo>
                  <a:pt x="4048255" y="1664353"/>
                </a:lnTo>
                <a:lnTo>
                  <a:pt x="4039185" y="1618697"/>
                </a:lnTo>
                <a:lnTo>
                  <a:pt x="4029106" y="1573413"/>
                </a:lnTo>
                <a:lnTo>
                  <a:pt x="4018031" y="1528512"/>
                </a:lnTo>
                <a:lnTo>
                  <a:pt x="4005970" y="1484008"/>
                </a:lnTo>
                <a:lnTo>
                  <a:pt x="3992938" y="1439912"/>
                </a:lnTo>
                <a:lnTo>
                  <a:pt x="3978946" y="1396237"/>
                </a:lnTo>
                <a:lnTo>
                  <a:pt x="3964006" y="1352995"/>
                </a:lnTo>
                <a:lnTo>
                  <a:pt x="3948131" y="1310198"/>
                </a:lnTo>
                <a:lnTo>
                  <a:pt x="3931333" y="1267859"/>
                </a:lnTo>
                <a:lnTo>
                  <a:pt x="3913624" y="1225989"/>
                </a:lnTo>
                <a:lnTo>
                  <a:pt x="3895016" y="1184601"/>
                </a:lnTo>
                <a:lnTo>
                  <a:pt x="3875522" y="1143708"/>
                </a:lnTo>
                <a:lnTo>
                  <a:pt x="3855154" y="1103321"/>
                </a:lnTo>
                <a:lnTo>
                  <a:pt x="3833924" y="1063452"/>
                </a:lnTo>
                <a:lnTo>
                  <a:pt x="3811844" y="1024115"/>
                </a:lnTo>
                <a:lnTo>
                  <a:pt x="3788927" y="985321"/>
                </a:lnTo>
                <a:lnTo>
                  <a:pt x="3765184" y="947082"/>
                </a:lnTo>
                <a:lnTo>
                  <a:pt x="3740629" y="909412"/>
                </a:lnTo>
                <a:lnTo>
                  <a:pt x="3715274" y="872321"/>
                </a:lnTo>
                <a:lnTo>
                  <a:pt x="3689130" y="835822"/>
                </a:lnTo>
                <a:lnTo>
                  <a:pt x="3662210" y="799928"/>
                </a:lnTo>
                <a:lnTo>
                  <a:pt x="3634526" y="764651"/>
                </a:lnTo>
                <a:lnTo>
                  <a:pt x="3606090" y="730003"/>
                </a:lnTo>
                <a:lnTo>
                  <a:pt x="3576916" y="695996"/>
                </a:lnTo>
                <a:lnTo>
                  <a:pt x="3547014" y="662643"/>
                </a:lnTo>
                <a:lnTo>
                  <a:pt x="3516397" y="629955"/>
                </a:lnTo>
                <a:lnTo>
                  <a:pt x="3485078" y="597946"/>
                </a:lnTo>
                <a:lnTo>
                  <a:pt x="3453068" y="566626"/>
                </a:lnTo>
                <a:lnTo>
                  <a:pt x="3420381" y="536010"/>
                </a:lnTo>
                <a:lnTo>
                  <a:pt x="3387028" y="506108"/>
                </a:lnTo>
                <a:lnTo>
                  <a:pt x="3353021" y="476933"/>
                </a:lnTo>
                <a:lnTo>
                  <a:pt x="3318372" y="448498"/>
                </a:lnTo>
                <a:lnTo>
                  <a:pt x="3283095" y="420814"/>
                </a:lnTo>
                <a:lnTo>
                  <a:pt x="3247201" y="393894"/>
                </a:lnTo>
                <a:lnTo>
                  <a:pt x="3210703" y="367750"/>
                </a:lnTo>
                <a:lnTo>
                  <a:pt x="3173612" y="342394"/>
                </a:lnTo>
                <a:lnTo>
                  <a:pt x="3135941" y="317839"/>
                </a:lnTo>
                <a:lnTo>
                  <a:pt x="3097703" y="294097"/>
                </a:lnTo>
                <a:lnTo>
                  <a:pt x="3058909" y="271180"/>
                </a:lnTo>
                <a:lnTo>
                  <a:pt x="3019571" y="249100"/>
                </a:lnTo>
                <a:lnTo>
                  <a:pt x="2979703" y="227870"/>
                </a:lnTo>
                <a:lnTo>
                  <a:pt x="2939316" y="207502"/>
                </a:lnTo>
                <a:lnTo>
                  <a:pt x="2898422" y="188008"/>
                </a:lnTo>
                <a:lnTo>
                  <a:pt x="2857035" y="169400"/>
                </a:lnTo>
                <a:lnTo>
                  <a:pt x="2815165" y="151691"/>
                </a:lnTo>
                <a:lnTo>
                  <a:pt x="2772826" y="134892"/>
                </a:lnTo>
                <a:lnTo>
                  <a:pt x="2730029" y="119017"/>
                </a:lnTo>
                <a:lnTo>
                  <a:pt x="2686787" y="104077"/>
                </a:lnTo>
                <a:lnTo>
                  <a:pt x="2643111" y="90085"/>
                </a:lnTo>
                <a:lnTo>
                  <a:pt x="2599016" y="77053"/>
                </a:lnTo>
                <a:lnTo>
                  <a:pt x="2554511" y="64993"/>
                </a:lnTo>
                <a:lnTo>
                  <a:pt x="2509611" y="53917"/>
                </a:lnTo>
                <a:lnTo>
                  <a:pt x="2464327" y="43838"/>
                </a:lnTo>
                <a:lnTo>
                  <a:pt x="2418671" y="34768"/>
                </a:lnTo>
                <a:lnTo>
                  <a:pt x="2372655" y="26720"/>
                </a:lnTo>
                <a:lnTo>
                  <a:pt x="2326292" y="19704"/>
                </a:lnTo>
                <a:lnTo>
                  <a:pt x="2279595" y="13734"/>
                </a:lnTo>
                <a:lnTo>
                  <a:pt x="2232574" y="8822"/>
                </a:lnTo>
                <a:lnTo>
                  <a:pt x="2185244" y="4981"/>
                </a:lnTo>
                <a:lnTo>
                  <a:pt x="2137615" y="2222"/>
                </a:lnTo>
                <a:lnTo>
                  <a:pt x="2089700" y="557"/>
                </a:lnTo>
                <a:lnTo>
                  <a:pt x="2041512" y="0"/>
                </a:lnTo>
                <a:lnTo>
                  <a:pt x="1993323" y="557"/>
                </a:lnTo>
                <a:lnTo>
                  <a:pt x="1945409" y="2222"/>
                </a:lnTo>
                <a:lnTo>
                  <a:pt x="1897780" y="4981"/>
                </a:lnTo>
                <a:lnTo>
                  <a:pt x="1850449" y="8822"/>
                </a:lnTo>
                <a:lnTo>
                  <a:pt x="1803429" y="13734"/>
                </a:lnTo>
                <a:lnTo>
                  <a:pt x="1756731" y="19704"/>
                </a:lnTo>
                <a:lnTo>
                  <a:pt x="1710369" y="26720"/>
                </a:lnTo>
                <a:lnTo>
                  <a:pt x="1664353" y="34768"/>
                </a:lnTo>
                <a:lnTo>
                  <a:pt x="1618697" y="43838"/>
                </a:lnTo>
                <a:lnTo>
                  <a:pt x="1573413" y="53917"/>
                </a:lnTo>
                <a:lnTo>
                  <a:pt x="1528512" y="64993"/>
                </a:lnTo>
                <a:lnTo>
                  <a:pt x="1484008" y="77053"/>
                </a:lnTo>
                <a:lnTo>
                  <a:pt x="1439912" y="90085"/>
                </a:lnTo>
                <a:lnTo>
                  <a:pt x="1396237" y="104077"/>
                </a:lnTo>
                <a:lnTo>
                  <a:pt x="1352995" y="119017"/>
                </a:lnTo>
                <a:lnTo>
                  <a:pt x="1310198" y="134892"/>
                </a:lnTo>
                <a:lnTo>
                  <a:pt x="1267859" y="151691"/>
                </a:lnTo>
                <a:lnTo>
                  <a:pt x="1225989" y="169400"/>
                </a:lnTo>
                <a:lnTo>
                  <a:pt x="1184601" y="188008"/>
                </a:lnTo>
                <a:lnTo>
                  <a:pt x="1143708" y="207502"/>
                </a:lnTo>
                <a:lnTo>
                  <a:pt x="1103321" y="227870"/>
                </a:lnTo>
                <a:lnTo>
                  <a:pt x="1063452" y="249100"/>
                </a:lnTo>
                <a:lnTo>
                  <a:pt x="1024115" y="271180"/>
                </a:lnTo>
                <a:lnTo>
                  <a:pt x="985321" y="294097"/>
                </a:lnTo>
                <a:lnTo>
                  <a:pt x="947082" y="317839"/>
                </a:lnTo>
                <a:lnTo>
                  <a:pt x="909412" y="342394"/>
                </a:lnTo>
                <a:lnTo>
                  <a:pt x="872321" y="367750"/>
                </a:lnTo>
                <a:lnTo>
                  <a:pt x="835822" y="393894"/>
                </a:lnTo>
                <a:lnTo>
                  <a:pt x="799928" y="420814"/>
                </a:lnTo>
                <a:lnTo>
                  <a:pt x="764651" y="448498"/>
                </a:lnTo>
                <a:lnTo>
                  <a:pt x="730003" y="476933"/>
                </a:lnTo>
                <a:lnTo>
                  <a:pt x="695996" y="506108"/>
                </a:lnTo>
                <a:lnTo>
                  <a:pt x="662643" y="536010"/>
                </a:lnTo>
                <a:lnTo>
                  <a:pt x="629955" y="566626"/>
                </a:lnTo>
                <a:lnTo>
                  <a:pt x="597946" y="597946"/>
                </a:lnTo>
                <a:lnTo>
                  <a:pt x="566626" y="629955"/>
                </a:lnTo>
                <a:lnTo>
                  <a:pt x="536010" y="662643"/>
                </a:lnTo>
                <a:lnTo>
                  <a:pt x="506108" y="695996"/>
                </a:lnTo>
                <a:lnTo>
                  <a:pt x="476933" y="730003"/>
                </a:lnTo>
                <a:lnTo>
                  <a:pt x="448498" y="764651"/>
                </a:lnTo>
                <a:lnTo>
                  <a:pt x="420814" y="799928"/>
                </a:lnTo>
                <a:lnTo>
                  <a:pt x="393894" y="835822"/>
                </a:lnTo>
                <a:lnTo>
                  <a:pt x="367750" y="872321"/>
                </a:lnTo>
                <a:lnTo>
                  <a:pt x="342394" y="909412"/>
                </a:lnTo>
                <a:lnTo>
                  <a:pt x="317839" y="947082"/>
                </a:lnTo>
                <a:lnTo>
                  <a:pt x="294097" y="985321"/>
                </a:lnTo>
                <a:lnTo>
                  <a:pt x="271180" y="1024115"/>
                </a:lnTo>
                <a:lnTo>
                  <a:pt x="249100" y="1063452"/>
                </a:lnTo>
                <a:lnTo>
                  <a:pt x="227870" y="1103321"/>
                </a:lnTo>
                <a:lnTo>
                  <a:pt x="207502" y="1143708"/>
                </a:lnTo>
                <a:lnTo>
                  <a:pt x="188008" y="1184601"/>
                </a:lnTo>
                <a:lnTo>
                  <a:pt x="169400" y="1225989"/>
                </a:lnTo>
                <a:lnTo>
                  <a:pt x="151691" y="1267859"/>
                </a:lnTo>
                <a:lnTo>
                  <a:pt x="134892" y="1310198"/>
                </a:lnTo>
                <a:lnTo>
                  <a:pt x="119017" y="1352995"/>
                </a:lnTo>
                <a:lnTo>
                  <a:pt x="104077" y="1396237"/>
                </a:lnTo>
                <a:lnTo>
                  <a:pt x="90085" y="1439912"/>
                </a:lnTo>
                <a:lnTo>
                  <a:pt x="77053" y="1484008"/>
                </a:lnTo>
                <a:lnTo>
                  <a:pt x="64993" y="1528512"/>
                </a:lnTo>
                <a:lnTo>
                  <a:pt x="53917" y="1573413"/>
                </a:lnTo>
                <a:lnTo>
                  <a:pt x="43838" y="1618697"/>
                </a:lnTo>
                <a:lnTo>
                  <a:pt x="34768" y="1664353"/>
                </a:lnTo>
                <a:lnTo>
                  <a:pt x="26720" y="1710369"/>
                </a:lnTo>
                <a:lnTo>
                  <a:pt x="19704" y="1756731"/>
                </a:lnTo>
                <a:lnTo>
                  <a:pt x="13734" y="1803429"/>
                </a:lnTo>
                <a:lnTo>
                  <a:pt x="8822" y="1850449"/>
                </a:lnTo>
                <a:lnTo>
                  <a:pt x="4981" y="1897780"/>
                </a:lnTo>
                <a:lnTo>
                  <a:pt x="2222" y="1945409"/>
                </a:lnTo>
                <a:lnTo>
                  <a:pt x="557" y="1993323"/>
                </a:lnTo>
                <a:lnTo>
                  <a:pt x="0" y="2041512"/>
                </a:lnTo>
                <a:close/>
              </a:path>
            </a:pathLst>
          </a:custGeom>
          <a:ln w="25400">
            <a:solidFill>
              <a:srgbClr val="00855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945120" y="2068446"/>
            <a:ext cx="272079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l-GR" sz="5000" b="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+6,1%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l-GR" sz="2000" b="0" dirty="0" smtClean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l-GR" sz="30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Κλάδος Ζωής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547840" y="2081902"/>
            <a:ext cx="272079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l-GR" sz="5000" b="0" dirty="0" smtClean="0">
                <a:solidFill>
                  <a:srgbClr val="00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+3,1%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l-GR" sz="2000" b="0" dirty="0" smtClean="0">
              <a:solidFill>
                <a:srgbClr val="0066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l-GR" sz="3000" dirty="0" smtClean="0">
                <a:solidFill>
                  <a:srgbClr val="00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Γενικές Ασφαλίσεις</a:t>
            </a:r>
            <a:endParaRPr lang="el-GR" sz="3000" b="0" dirty="0">
              <a:solidFill>
                <a:srgbClr val="0066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860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11" grpId="0" animBg="1"/>
      <p:bldP spid="13" grpId="0" animBg="1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5943600"/>
            <a:ext cx="1294380" cy="864000"/>
          </a:xfrm>
          <a:prstGeom prst="rect">
            <a:avLst/>
          </a:prstGeom>
        </p:spPr>
      </p:pic>
      <p:sp>
        <p:nvSpPr>
          <p:cNvPr id="5" name="Shape 183"/>
          <p:cNvSpPr txBox="1">
            <a:spLocks/>
          </p:cNvSpPr>
          <p:nvPr/>
        </p:nvSpPr>
        <p:spPr>
          <a:xfrm>
            <a:off x="117722" y="228600"/>
            <a:ext cx="8478428" cy="54135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pPr>
              <a:buClr>
                <a:srgbClr val="52586E"/>
              </a:buClr>
              <a:buSzPct val="25000"/>
            </a:pPr>
            <a:r>
              <a:rPr lang="el-GR" sz="26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Οι προκλήσεις που αντιμετωπίζουμε </a:t>
            </a:r>
            <a:endParaRPr lang="en-US" sz="2600" dirty="0" smtClean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38" name="Shape 483"/>
          <p:cNvSpPr/>
          <p:nvPr/>
        </p:nvSpPr>
        <p:spPr>
          <a:xfrm>
            <a:off x="-4768" y="1670123"/>
            <a:ext cx="9034134" cy="755342"/>
          </a:xfrm>
          <a:prstGeom prst="rect">
            <a:avLst/>
          </a:prstGeom>
          <a:solidFill>
            <a:srgbClr val="4AC2EC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ctr"/>
            <a:endParaRPr sz="180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</p:txBody>
      </p:sp>
      <p:sp>
        <p:nvSpPr>
          <p:cNvPr id="39" name="Shape 484"/>
          <p:cNvSpPr txBox="1"/>
          <p:nvPr/>
        </p:nvSpPr>
        <p:spPr>
          <a:xfrm>
            <a:off x="350178" y="1753175"/>
            <a:ext cx="8565221" cy="62199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lnSpc>
                <a:spcPct val="90000"/>
              </a:lnSpc>
              <a:buClr>
                <a:srgbClr val="FFFFFF"/>
              </a:buClr>
              <a:buSzPct val="25000"/>
              <a:buFont typeface="Roboto"/>
              <a:buNone/>
            </a:pPr>
            <a:r>
              <a:rPr lang="el-GR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Οικονομική / Πολιτική Αβεβαιότητα </a:t>
            </a:r>
            <a:endParaRPr lang="el-GR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40" name="Shape 485"/>
          <p:cNvSpPr/>
          <p:nvPr/>
        </p:nvSpPr>
        <p:spPr>
          <a:xfrm>
            <a:off x="2666" y="2419929"/>
            <a:ext cx="8477256" cy="871538"/>
          </a:xfrm>
          <a:prstGeom prst="rect">
            <a:avLst/>
          </a:prstGeom>
          <a:solidFill>
            <a:srgbClr val="3DA7CB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ctr"/>
            <a:endParaRPr sz="180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</p:txBody>
      </p:sp>
      <p:sp>
        <p:nvSpPr>
          <p:cNvPr id="41" name="Shape 486"/>
          <p:cNvSpPr txBox="1"/>
          <p:nvPr/>
        </p:nvSpPr>
        <p:spPr>
          <a:xfrm>
            <a:off x="364465" y="2553278"/>
            <a:ext cx="8115457" cy="62199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lnSpc>
                <a:spcPct val="90000"/>
              </a:lnSpc>
              <a:buClr>
                <a:srgbClr val="FFFFFF"/>
              </a:buClr>
              <a:buSzPct val="25000"/>
              <a:buFont typeface="Roboto"/>
              <a:buNone/>
            </a:pPr>
            <a:r>
              <a:rPr lang="en-US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N</a:t>
            </a:r>
            <a:r>
              <a:rPr lang="el-GR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έ</a:t>
            </a:r>
            <a:r>
              <a:rPr lang="en-US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o </a:t>
            </a:r>
            <a:r>
              <a:rPr lang="el-GR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Εποπτικό Πλαίσιο</a:t>
            </a:r>
            <a:r>
              <a:rPr lang="en-US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(Solvency II, IDD, PRIIPS)</a:t>
            </a:r>
            <a:endParaRPr lang="el-GR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42" name="Shape 487"/>
          <p:cNvSpPr/>
          <p:nvPr/>
        </p:nvSpPr>
        <p:spPr>
          <a:xfrm>
            <a:off x="-2682" y="3286705"/>
            <a:ext cx="5871047" cy="769630"/>
          </a:xfrm>
          <a:prstGeom prst="rect">
            <a:avLst/>
          </a:prstGeom>
          <a:solidFill>
            <a:srgbClr val="4AC2EC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ctr"/>
            <a:endParaRPr sz="180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</p:txBody>
      </p:sp>
      <p:sp>
        <p:nvSpPr>
          <p:cNvPr id="43" name="Shape 488"/>
          <p:cNvSpPr txBox="1"/>
          <p:nvPr/>
        </p:nvSpPr>
        <p:spPr>
          <a:xfrm>
            <a:off x="364465" y="3362902"/>
            <a:ext cx="5503899" cy="62199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lnSpc>
                <a:spcPct val="90000"/>
              </a:lnSpc>
              <a:buClr>
                <a:srgbClr val="FFFFFF"/>
              </a:buClr>
              <a:buSzPct val="25000"/>
            </a:pPr>
            <a:r>
              <a:rPr lang="el-GR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Περιβάλλον Χαμηλών Επιτοκίων </a:t>
            </a:r>
            <a:endParaRPr lang="en-US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44" name="Shape 489"/>
          <p:cNvSpPr/>
          <p:nvPr/>
        </p:nvSpPr>
        <p:spPr>
          <a:xfrm>
            <a:off x="-1" y="4056332"/>
            <a:ext cx="4826644" cy="764869"/>
          </a:xfrm>
          <a:prstGeom prst="rect">
            <a:avLst/>
          </a:prstGeom>
          <a:solidFill>
            <a:srgbClr val="3DA7CB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</p:txBody>
      </p:sp>
      <p:sp>
        <p:nvSpPr>
          <p:cNvPr id="45" name="Shape 490"/>
          <p:cNvSpPr txBox="1"/>
          <p:nvPr/>
        </p:nvSpPr>
        <p:spPr>
          <a:xfrm>
            <a:off x="359696" y="4136948"/>
            <a:ext cx="4316475" cy="62199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25000"/>
              <a:buFont typeface="Roboto"/>
              <a:buNone/>
            </a:pPr>
            <a:r>
              <a:rPr lang="en-US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Digitization </a:t>
            </a:r>
            <a:endParaRPr lang="el-GR" b="0" i="0" u="none" strike="noStrike" cap="none" baseline="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46" name="Shape 491"/>
          <p:cNvSpPr/>
          <p:nvPr/>
        </p:nvSpPr>
        <p:spPr>
          <a:xfrm>
            <a:off x="-4768" y="4821200"/>
            <a:ext cx="8049173" cy="871538"/>
          </a:xfrm>
          <a:prstGeom prst="rect">
            <a:avLst/>
          </a:prstGeom>
          <a:solidFill>
            <a:srgbClr val="4AC2EC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</p:txBody>
      </p:sp>
      <p:sp>
        <p:nvSpPr>
          <p:cNvPr id="47" name="Shape 492"/>
          <p:cNvSpPr txBox="1"/>
          <p:nvPr/>
        </p:nvSpPr>
        <p:spPr>
          <a:xfrm>
            <a:off x="364465" y="4954550"/>
            <a:ext cx="7679940" cy="62199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25000"/>
              <a:buFont typeface="Roboto"/>
              <a:buNone/>
            </a:pPr>
            <a:r>
              <a:rPr lang="el-GR" dirty="0" smtClean="0">
                <a:solidFill>
                  <a:schemeClr val="l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Υψηλότερες Απαιτήσεις από Ασφαλισμένους &amp; Μετόχους</a:t>
            </a:r>
            <a:endParaRPr lang="el-GR" b="0" i="0" u="none" strike="noStrike" cap="none" baseline="0" dirty="0">
              <a:solidFill>
                <a:schemeClr val="l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425866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/>
      <p:bldP spid="40" grpId="0" animBg="1"/>
      <p:bldP spid="41" grpId="0"/>
      <p:bldP spid="42" grpId="0" animBg="1"/>
      <p:bldP spid="43" grpId="0"/>
      <p:bldP spid="44" grpId="0" animBg="1"/>
      <p:bldP spid="45" grpId="0"/>
      <p:bldP spid="46" grpId="0" animBg="1"/>
      <p:bldP spid="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83"/>
          <p:cNvSpPr txBox="1">
            <a:spLocks/>
          </p:cNvSpPr>
          <p:nvPr/>
        </p:nvSpPr>
        <p:spPr>
          <a:xfrm>
            <a:off x="117722" y="228600"/>
            <a:ext cx="8478428" cy="54135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pPr>
              <a:buClr>
                <a:srgbClr val="52586E"/>
              </a:buClr>
              <a:buSzPct val="25000"/>
            </a:pPr>
            <a:r>
              <a:rPr lang="el-GR" sz="26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Στόχοι</a:t>
            </a:r>
            <a:endParaRPr lang="en-US" sz="2600" dirty="0" smtClean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5943600"/>
            <a:ext cx="1294380" cy="864000"/>
          </a:xfrm>
          <a:prstGeom prst="rect">
            <a:avLst/>
          </a:prstGeom>
        </p:spPr>
      </p:pic>
      <p:sp>
        <p:nvSpPr>
          <p:cNvPr id="10" name="object 4"/>
          <p:cNvSpPr txBox="1"/>
          <p:nvPr/>
        </p:nvSpPr>
        <p:spPr>
          <a:xfrm>
            <a:off x="457200" y="1295400"/>
            <a:ext cx="3810000" cy="4199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560"/>
              </a:lnSpc>
            </a:pPr>
            <a:r>
              <a:rPr lang="el-GR" sz="2800" b="1" spc="220" dirty="0">
                <a:solidFill>
                  <a:srgbClr val="006F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Βραχυπρόθεσμα</a:t>
            </a:r>
            <a:endParaRPr sz="2800" b="1" spc="220" dirty="0">
              <a:solidFill>
                <a:srgbClr val="006F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bject 6"/>
          <p:cNvSpPr txBox="1">
            <a:spLocks noGrp="1"/>
          </p:cNvSpPr>
          <p:nvPr>
            <p:ph type="title"/>
          </p:nvPr>
        </p:nvSpPr>
        <p:spPr>
          <a:xfrm>
            <a:off x="457200" y="1904188"/>
            <a:ext cx="8382000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el-GR" sz="2400" b="0" u="none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Να </a:t>
            </a:r>
            <a:r>
              <a:rPr lang="el-GR" sz="2400" u="none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ανακτήσουμε το χαμένο έδαφος </a:t>
            </a:r>
            <a:r>
              <a:rPr lang="el-GR" sz="2400" b="0" u="none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της κρίσης και να φτάσουμε </a:t>
            </a:r>
            <a:r>
              <a:rPr lang="el-GR" sz="2400" b="0" u="none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ξανά στα </a:t>
            </a:r>
            <a:r>
              <a:rPr lang="el-GR" sz="2400" u="none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€ 5,5 δισ.</a:t>
            </a:r>
            <a:endParaRPr sz="2400" u="none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object 18"/>
          <p:cNvSpPr/>
          <p:nvPr/>
        </p:nvSpPr>
        <p:spPr>
          <a:xfrm>
            <a:off x="457200" y="3154681"/>
            <a:ext cx="8305800" cy="45719"/>
          </a:xfrm>
          <a:custGeom>
            <a:avLst/>
            <a:gdLst/>
            <a:ahLst/>
            <a:cxnLst/>
            <a:rect l="l" t="t" r="r" b="b"/>
            <a:pathLst>
              <a:path w="11210925">
                <a:moveTo>
                  <a:pt x="11210429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4"/>
          <p:cNvSpPr txBox="1"/>
          <p:nvPr/>
        </p:nvSpPr>
        <p:spPr>
          <a:xfrm>
            <a:off x="457200" y="3481052"/>
            <a:ext cx="4152900" cy="4199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560"/>
              </a:lnSpc>
            </a:pPr>
            <a:r>
              <a:rPr lang="el-GR" sz="2800" b="1" spc="220" dirty="0" smtClean="0">
                <a:solidFill>
                  <a:srgbClr val="006F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Μακροπρόθεσμα</a:t>
            </a:r>
            <a:endParaRPr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object 6"/>
          <p:cNvSpPr txBox="1">
            <a:spLocks/>
          </p:cNvSpPr>
          <p:nvPr/>
        </p:nvSpPr>
        <p:spPr>
          <a:xfrm>
            <a:off x="457200" y="4089840"/>
            <a:ext cx="8382000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5600" b="1" i="0" u="heavy">
                <a:solidFill>
                  <a:schemeClr val="bg1"/>
                </a:solidFill>
                <a:latin typeface="Georgia"/>
                <a:ea typeface="+mj-ea"/>
                <a:cs typeface="Georgia"/>
              </a:defRPr>
            </a:lvl1pPr>
          </a:lstStyle>
          <a:p>
            <a:pPr defTabSz="914400"/>
            <a:r>
              <a:rPr lang="el-GR" sz="2400" b="0" u="none" kern="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Να </a:t>
            </a:r>
            <a:r>
              <a:rPr lang="el-GR" sz="2400" u="none" kern="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φτάσουμε τα ευρωπαϊκά επίπεδα ανάπτυξης</a:t>
            </a:r>
            <a:r>
              <a:rPr lang="el-GR" sz="2400" b="0" u="none" kern="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l-GR" sz="2400" b="0" u="none" kern="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54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Διάγραμμα 18"/>
          <p:cNvGraphicFramePr/>
          <p:nvPr>
            <p:extLst>
              <p:ext uri="{D42A27DB-BD31-4B8C-83A1-F6EECF244321}">
                <p14:modId xmlns:p14="http://schemas.microsoft.com/office/powerpoint/2010/main" val="1068050980"/>
              </p:ext>
            </p:extLst>
          </p:nvPr>
        </p:nvGraphicFramePr>
        <p:xfrm>
          <a:off x="-1371600" y="195396"/>
          <a:ext cx="11963400" cy="662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hape 183"/>
          <p:cNvSpPr txBox="1">
            <a:spLocks/>
          </p:cNvSpPr>
          <p:nvPr/>
        </p:nvSpPr>
        <p:spPr>
          <a:xfrm>
            <a:off x="96015" y="195396"/>
            <a:ext cx="8478428" cy="54135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pPr>
              <a:buClr>
                <a:srgbClr val="52586E"/>
              </a:buClr>
              <a:buSzPct val="25000"/>
            </a:pPr>
            <a:r>
              <a:rPr lang="el-GR" sz="26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Τομείς Ανάπτυξης</a:t>
            </a:r>
            <a:endParaRPr lang="en-US" sz="2600" dirty="0" smtClean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60460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83"/>
          <p:cNvSpPr txBox="1">
            <a:spLocks/>
          </p:cNvSpPr>
          <p:nvPr/>
        </p:nvSpPr>
        <p:spPr>
          <a:xfrm>
            <a:off x="117722" y="228600"/>
            <a:ext cx="8478428" cy="54135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pPr>
              <a:buClr>
                <a:srgbClr val="52586E"/>
              </a:buClr>
              <a:buSzPct val="25000"/>
            </a:pPr>
            <a:r>
              <a:rPr lang="el-GR" sz="26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Πεδία </a:t>
            </a:r>
            <a:r>
              <a:rPr lang="el-GR" sz="26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Δράσης</a:t>
            </a:r>
            <a:endParaRPr lang="en-US" sz="26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47" name="object 42"/>
          <p:cNvSpPr/>
          <p:nvPr/>
        </p:nvSpPr>
        <p:spPr>
          <a:xfrm>
            <a:off x="4578561" y="1447800"/>
            <a:ext cx="1541855" cy="1887862"/>
          </a:xfrm>
          <a:custGeom>
            <a:avLst/>
            <a:gdLst/>
            <a:ahLst/>
            <a:cxnLst/>
            <a:rect l="l" t="t" r="r" b="b"/>
            <a:pathLst>
              <a:path w="1922145" h="2352675">
                <a:moveTo>
                  <a:pt x="1922106" y="2352446"/>
                </a:moveTo>
                <a:lnTo>
                  <a:pt x="1914001" y="2305456"/>
                </a:lnTo>
                <a:lnTo>
                  <a:pt x="1904780" y="2258857"/>
                </a:lnTo>
                <a:lnTo>
                  <a:pt x="1894457" y="2212664"/>
                </a:lnTo>
                <a:lnTo>
                  <a:pt x="1883047" y="2166891"/>
                </a:lnTo>
                <a:lnTo>
                  <a:pt x="1870564" y="2121553"/>
                </a:lnTo>
                <a:lnTo>
                  <a:pt x="1857022" y="2076663"/>
                </a:lnTo>
                <a:lnTo>
                  <a:pt x="1842436" y="2032237"/>
                </a:lnTo>
                <a:lnTo>
                  <a:pt x="1826820" y="1988289"/>
                </a:lnTo>
                <a:lnTo>
                  <a:pt x="1810188" y="1944832"/>
                </a:lnTo>
                <a:lnTo>
                  <a:pt x="1792555" y="1901881"/>
                </a:lnTo>
                <a:lnTo>
                  <a:pt x="1773934" y="1859450"/>
                </a:lnTo>
                <a:lnTo>
                  <a:pt x="1754341" y="1817555"/>
                </a:lnTo>
                <a:lnTo>
                  <a:pt x="1733790" y="1776208"/>
                </a:lnTo>
                <a:lnTo>
                  <a:pt x="1712294" y="1735425"/>
                </a:lnTo>
                <a:lnTo>
                  <a:pt x="1689869" y="1695220"/>
                </a:lnTo>
                <a:lnTo>
                  <a:pt x="1666528" y="1655606"/>
                </a:lnTo>
                <a:lnTo>
                  <a:pt x="1642286" y="1616599"/>
                </a:lnTo>
                <a:lnTo>
                  <a:pt x="1617157" y="1578213"/>
                </a:lnTo>
                <a:lnTo>
                  <a:pt x="1591155" y="1540461"/>
                </a:lnTo>
                <a:lnTo>
                  <a:pt x="1564296" y="1503359"/>
                </a:lnTo>
                <a:lnTo>
                  <a:pt x="1536592" y="1466921"/>
                </a:lnTo>
                <a:lnTo>
                  <a:pt x="1508059" y="1431161"/>
                </a:lnTo>
                <a:lnTo>
                  <a:pt x="1478710" y="1396092"/>
                </a:lnTo>
                <a:lnTo>
                  <a:pt x="1448561" y="1361731"/>
                </a:lnTo>
                <a:lnTo>
                  <a:pt x="1417625" y="1328090"/>
                </a:lnTo>
                <a:lnTo>
                  <a:pt x="1385917" y="1295185"/>
                </a:lnTo>
                <a:lnTo>
                  <a:pt x="1353451" y="1263029"/>
                </a:lnTo>
                <a:lnTo>
                  <a:pt x="1320241" y="1231637"/>
                </a:lnTo>
                <a:lnTo>
                  <a:pt x="1286302" y="1201023"/>
                </a:lnTo>
                <a:lnTo>
                  <a:pt x="1251647" y="1171202"/>
                </a:lnTo>
                <a:lnTo>
                  <a:pt x="1216292" y="1142188"/>
                </a:lnTo>
                <a:lnTo>
                  <a:pt x="1180251" y="1113995"/>
                </a:lnTo>
                <a:lnTo>
                  <a:pt x="1143538" y="1086637"/>
                </a:lnTo>
                <a:lnTo>
                  <a:pt x="1106166" y="1060129"/>
                </a:lnTo>
                <a:lnTo>
                  <a:pt x="1068152" y="1034485"/>
                </a:lnTo>
                <a:lnTo>
                  <a:pt x="1029508" y="1009720"/>
                </a:lnTo>
                <a:lnTo>
                  <a:pt x="990250" y="985847"/>
                </a:lnTo>
                <a:lnTo>
                  <a:pt x="950391" y="962882"/>
                </a:lnTo>
                <a:lnTo>
                  <a:pt x="909945" y="940838"/>
                </a:lnTo>
                <a:lnTo>
                  <a:pt x="868928" y="919729"/>
                </a:lnTo>
                <a:lnTo>
                  <a:pt x="827354" y="899571"/>
                </a:lnTo>
                <a:lnTo>
                  <a:pt x="785236" y="880377"/>
                </a:lnTo>
                <a:lnTo>
                  <a:pt x="742590" y="862162"/>
                </a:lnTo>
                <a:lnTo>
                  <a:pt x="699428" y="844940"/>
                </a:lnTo>
                <a:lnTo>
                  <a:pt x="655767" y="828725"/>
                </a:lnTo>
                <a:lnTo>
                  <a:pt x="611620" y="813531"/>
                </a:lnTo>
                <a:lnTo>
                  <a:pt x="567001" y="799374"/>
                </a:lnTo>
                <a:lnTo>
                  <a:pt x="521924" y="786267"/>
                </a:lnTo>
                <a:lnTo>
                  <a:pt x="476405" y="774225"/>
                </a:lnTo>
                <a:lnTo>
                  <a:pt x="430457" y="763261"/>
                </a:lnTo>
                <a:lnTo>
                  <a:pt x="384095" y="753391"/>
                </a:lnTo>
                <a:lnTo>
                  <a:pt x="337333" y="744628"/>
                </a:lnTo>
                <a:lnTo>
                  <a:pt x="290185" y="736988"/>
                </a:lnTo>
                <a:lnTo>
                  <a:pt x="242666" y="730483"/>
                </a:lnTo>
                <a:lnTo>
                  <a:pt x="194789" y="725129"/>
                </a:lnTo>
                <a:lnTo>
                  <a:pt x="146570" y="720940"/>
                </a:lnTo>
                <a:lnTo>
                  <a:pt x="98023" y="717930"/>
                </a:lnTo>
                <a:lnTo>
                  <a:pt x="49161" y="716113"/>
                </a:lnTo>
                <a:lnTo>
                  <a:pt x="0" y="715505"/>
                </a:lnTo>
                <a:lnTo>
                  <a:pt x="0" y="0"/>
                </a:lnTo>
              </a:path>
            </a:pathLst>
          </a:custGeom>
          <a:ln w="25399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object 43"/>
          <p:cNvSpPr/>
          <p:nvPr/>
        </p:nvSpPr>
        <p:spPr>
          <a:xfrm>
            <a:off x="4787584" y="3583973"/>
            <a:ext cx="4279196" cy="1548504"/>
          </a:xfrm>
          <a:custGeom>
            <a:avLst/>
            <a:gdLst/>
            <a:ahLst/>
            <a:cxnLst/>
            <a:rect l="l" t="t" r="r" b="b"/>
            <a:pathLst>
              <a:path w="5334634" h="1929764">
                <a:moveTo>
                  <a:pt x="0" y="1929295"/>
                </a:moveTo>
                <a:lnTo>
                  <a:pt x="47410" y="1922357"/>
                </a:lnTo>
                <a:lnTo>
                  <a:pt x="94442" y="1914288"/>
                </a:lnTo>
                <a:lnTo>
                  <a:pt x="141084" y="1905100"/>
                </a:lnTo>
                <a:lnTo>
                  <a:pt x="187319" y="1894809"/>
                </a:lnTo>
                <a:lnTo>
                  <a:pt x="233134" y="1883429"/>
                </a:lnTo>
                <a:lnTo>
                  <a:pt x="278515" y="1870974"/>
                </a:lnTo>
                <a:lnTo>
                  <a:pt x="323446" y="1857458"/>
                </a:lnTo>
                <a:lnTo>
                  <a:pt x="367914" y="1842896"/>
                </a:lnTo>
                <a:lnTo>
                  <a:pt x="411905" y="1827303"/>
                </a:lnTo>
                <a:lnTo>
                  <a:pt x="455403" y="1810692"/>
                </a:lnTo>
                <a:lnTo>
                  <a:pt x="498396" y="1793078"/>
                </a:lnTo>
                <a:lnTo>
                  <a:pt x="540867" y="1774475"/>
                </a:lnTo>
                <a:lnTo>
                  <a:pt x="582804" y="1754898"/>
                </a:lnTo>
                <a:lnTo>
                  <a:pt x="624191" y="1734361"/>
                </a:lnTo>
                <a:lnTo>
                  <a:pt x="665015" y="1712878"/>
                </a:lnTo>
                <a:lnTo>
                  <a:pt x="705260" y="1690464"/>
                </a:lnTo>
                <a:lnTo>
                  <a:pt x="744913" y="1667132"/>
                </a:lnTo>
                <a:lnTo>
                  <a:pt x="783959" y="1642898"/>
                </a:lnTo>
                <a:lnTo>
                  <a:pt x="822385" y="1617776"/>
                </a:lnTo>
                <a:lnTo>
                  <a:pt x="860174" y="1591780"/>
                </a:lnTo>
                <a:lnTo>
                  <a:pt x="897314" y="1564924"/>
                </a:lnTo>
                <a:lnTo>
                  <a:pt x="933790" y="1537223"/>
                </a:lnTo>
                <a:lnTo>
                  <a:pt x="969587" y="1508691"/>
                </a:lnTo>
                <a:lnTo>
                  <a:pt x="1004692" y="1479342"/>
                </a:lnTo>
                <a:lnTo>
                  <a:pt x="1039089" y="1449192"/>
                </a:lnTo>
                <a:lnTo>
                  <a:pt x="1072765" y="1418253"/>
                </a:lnTo>
                <a:lnTo>
                  <a:pt x="1105705" y="1386541"/>
                </a:lnTo>
                <a:lnTo>
                  <a:pt x="1137895" y="1354069"/>
                </a:lnTo>
                <a:lnTo>
                  <a:pt x="1169321" y="1320853"/>
                </a:lnTo>
                <a:lnTo>
                  <a:pt x="1199967" y="1286906"/>
                </a:lnTo>
                <a:lnTo>
                  <a:pt x="1229820" y="1252244"/>
                </a:lnTo>
                <a:lnTo>
                  <a:pt x="1258866" y="1216879"/>
                </a:lnTo>
                <a:lnTo>
                  <a:pt x="1287089" y="1180827"/>
                </a:lnTo>
                <a:lnTo>
                  <a:pt x="1314477" y="1144102"/>
                </a:lnTo>
                <a:lnTo>
                  <a:pt x="1341014" y="1106718"/>
                </a:lnTo>
                <a:lnTo>
                  <a:pt x="1366686" y="1068690"/>
                </a:lnTo>
                <a:lnTo>
                  <a:pt x="1391478" y="1030031"/>
                </a:lnTo>
                <a:lnTo>
                  <a:pt x="1415377" y="990757"/>
                </a:lnTo>
                <a:lnTo>
                  <a:pt x="1438368" y="950882"/>
                </a:lnTo>
                <a:lnTo>
                  <a:pt x="1460436" y="910420"/>
                </a:lnTo>
                <a:lnTo>
                  <a:pt x="1481568" y="869385"/>
                </a:lnTo>
                <a:lnTo>
                  <a:pt x="1501749" y="827791"/>
                </a:lnTo>
                <a:lnTo>
                  <a:pt x="1520965" y="785654"/>
                </a:lnTo>
                <a:lnTo>
                  <a:pt x="1539201" y="742987"/>
                </a:lnTo>
                <a:lnTo>
                  <a:pt x="1556442" y="699805"/>
                </a:lnTo>
                <a:lnTo>
                  <a:pt x="1572676" y="656122"/>
                </a:lnTo>
                <a:lnTo>
                  <a:pt x="1587886" y="611953"/>
                </a:lnTo>
                <a:lnTo>
                  <a:pt x="1602060" y="567311"/>
                </a:lnTo>
                <a:lnTo>
                  <a:pt x="1615182" y="522211"/>
                </a:lnTo>
                <a:lnTo>
                  <a:pt x="1627238" y="476668"/>
                </a:lnTo>
                <a:lnTo>
                  <a:pt x="1638214" y="430696"/>
                </a:lnTo>
                <a:lnTo>
                  <a:pt x="1648096" y="384309"/>
                </a:lnTo>
                <a:lnTo>
                  <a:pt x="1656868" y="337521"/>
                </a:lnTo>
                <a:lnTo>
                  <a:pt x="1664518" y="290347"/>
                </a:lnTo>
                <a:lnTo>
                  <a:pt x="1671030" y="242802"/>
                </a:lnTo>
                <a:lnTo>
                  <a:pt x="1676390" y="194899"/>
                </a:lnTo>
                <a:lnTo>
                  <a:pt x="1680585" y="146653"/>
                </a:lnTo>
                <a:lnTo>
                  <a:pt x="1683598" y="98078"/>
                </a:lnTo>
                <a:lnTo>
                  <a:pt x="1685417" y="49189"/>
                </a:lnTo>
                <a:lnTo>
                  <a:pt x="1686026" y="0"/>
                </a:lnTo>
                <a:lnTo>
                  <a:pt x="5334508" y="0"/>
                </a:lnTo>
              </a:path>
            </a:pathLst>
          </a:custGeom>
          <a:ln w="25400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" name="object 44"/>
          <p:cNvSpPr/>
          <p:nvPr/>
        </p:nvSpPr>
        <p:spPr>
          <a:xfrm>
            <a:off x="3031469" y="3796789"/>
            <a:ext cx="1547458" cy="1961236"/>
          </a:xfrm>
          <a:custGeom>
            <a:avLst/>
            <a:gdLst/>
            <a:ahLst/>
            <a:cxnLst/>
            <a:rect l="l" t="t" r="r" b="b"/>
            <a:pathLst>
              <a:path w="1929129" h="2444115">
                <a:moveTo>
                  <a:pt x="0" y="0"/>
                </a:moveTo>
                <a:lnTo>
                  <a:pt x="7036" y="47295"/>
                </a:lnTo>
                <a:lnTo>
                  <a:pt x="15199" y="94214"/>
                </a:lnTo>
                <a:lnTo>
                  <a:pt x="24476" y="140741"/>
                </a:lnTo>
                <a:lnTo>
                  <a:pt x="34851" y="186862"/>
                </a:lnTo>
                <a:lnTo>
                  <a:pt x="46310" y="232563"/>
                </a:lnTo>
                <a:lnTo>
                  <a:pt x="58839" y="277829"/>
                </a:lnTo>
                <a:lnTo>
                  <a:pt x="72424" y="322647"/>
                </a:lnTo>
                <a:lnTo>
                  <a:pt x="87051" y="367002"/>
                </a:lnTo>
                <a:lnTo>
                  <a:pt x="102704" y="410880"/>
                </a:lnTo>
                <a:lnTo>
                  <a:pt x="119371" y="454266"/>
                </a:lnTo>
                <a:lnTo>
                  <a:pt x="137036" y="497147"/>
                </a:lnTo>
                <a:lnTo>
                  <a:pt x="155686" y="539507"/>
                </a:lnTo>
                <a:lnTo>
                  <a:pt x="175305" y="581334"/>
                </a:lnTo>
                <a:lnTo>
                  <a:pt x="195881" y="622611"/>
                </a:lnTo>
                <a:lnTo>
                  <a:pt x="217398" y="663326"/>
                </a:lnTo>
                <a:lnTo>
                  <a:pt x="239842" y="703463"/>
                </a:lnTo>
                <a:lnTo>
                  <a:pt x="263199" y="743010"/>
                </a:lnTo>
                <a:lnTo>
                  <a:pt x="287455" y="781950"/>
                </a:lnTo>
                <a:lnTo>
                  <a:pt x="312595" y="820270"/>
                </a:lnTo>
                <a:lnTo>
                  <a:pt x="338606" y="857956"/>
                </a:lnTo>
                <a:lnTo>
                  <a:pt x="365472" y="894994"/>
                </a:lnTo>
                <a:lnTo>
                  <a:pt x="393180" y="931369"/>
                </a:lnTo>
                <a:lnTo>
                  <a:pt x="421716" y="967066"/>
                </a:lnTo>
                <a:lnTo>
                  <a:pt x="451064" y="1002073"/>
                </a:lnTo>
                <a:lnTo>
                  <a:pt x="481211" y="1036373"/>
                </a:lnTo>
                <a:lnTo>
                  <a:pt x="512143" y="1069954"/>
                </a:lnTo>
                <a:lnTo>
                  <a:pt x="543845" y="1102801"/>
                </a:lnTo>
                <a:lnTo>
                  <a:pt x="576303" y="1134899"/>
                </a:lnTo>
                <a:lnTo>
                  <a:pt x="609502" y="1166234"/>
                </a:lnTo>
                <a:lnTo>
                  <a:pt x="643429" y="1196792"/>
                </a:lnTo>
                <a:lnTo>
                  <a:pt x="678069" y="1226559"/>
                </a:lnTo>
                <a:lnTo>
                  <a:pt x="713408" y="1255520"/>
                </a:lnTo>
                <a:lnTo>
                  <a:pt x="749432" y="1283661"/>
                </a:lnTo>
                <a:lnTo>
                  <a:pt x="786125" y="1310969"/>
                </a:lnTo>
                <a:lnTo>
                  <a:pt x="823475" y="1337427"/>
                </a:lnTo>
                <a:lnTo>
                  <a:pt x="861467" y="1363023"/>
                </a:lnTo>
                <a:lnTo>
                  <a:pt x="900086" y="1387742"/>
                </a:lnTo>
                <a:lnTo>
                  <a:pt x="939318" y="1411570"/>
                </a:lnTo>
                <a:lnTo>
                  <a:pt x="979149" y="1434492"/>
                </a:lnTo>
                <a:lnTo>
                  <a:pt x="1019565" y="1456495"/>
                </a:lnTo>
                <a:lnTo>
                  <a:pt x="1060551" y="1477563"/>
                </a:lnTo>
                <a:lnTo>
                  <a:pt x="1102093" y="1497683"/>
                </a:lnTo>
                <a:lnTo>
                  <a:pt x="1144177" y="1516840"/>
                </a:lnTo>
                <a:lnTo>
                  <a:pt x="1186789" y="1535020"/>
                </a:lnTo>
                <a:lnTo>
                  <a:pt x="1229914" y="1552210"/>
                </a:lnTo>
                <a:lnTo>
                  <a:pt x="1273538" y="1568393"/>
                </a:lnTo>
                <a:lnTo>
                  <a:pt x="1317646" y="1583557"/>
                </a:lnTo>
                <a:lnTo>
                  <a:pt x="1362225" y="1597687"/>
                </a:lnTo>
                <a:lnTo>
                  <a:pt x="1407261" y="1610768"/>
                </a:lnTo>
                <a:lnTo>
                  <a:pt x="1452738" y="1622787"/>
                </a:lnTo>
                <a:lnTo>
                  <a:pt x="1498643" y="1633729"/>
                </a:lnTo>
                <a:lnTo>
                  <a:pt x="1544961" y="1643580"/>
                </a:lnTo>
                <a:lnTo>
                  <a:pt x="1591678" y="1652325"/>
                </a:lnTo>
                <a:lnTo>
                  <a:pt x="1638780" y="1659951"/>
                </a:lnTo>
                <a:lnTo>
                  <a:pt x="1686252" y="1666442"/>
                </a:lnTo>
                <a:lnTo>
                  <a:pt x="1734081" y="1671786"/>
                </a:lnTo>
                <a:lnTo>
                  <a:pt x="1782251" y="1675966"/>
                </a:lnTo>
                <a:lnTo>
                  <a:pt x="1830750" y="1678970"/>
                </a:lnTo>
                <a:lnTo>
                  <a:pt x="1879561" y="1680783"/>
                </a:lnTo>
                <a:lnTo>
                  <a:pt x="1928672" y="1681391"/>
                </a:lnTo>
                <a:lnTo>
                  <a:pt x="1928672" y="2443937"/>
                </a:lnTo>
              </a:path>
            </a:pathLst>
          </a:custGeom>
          <a:ln w="25400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object 45"/>
          <p:cNvSpPr/>
          <p:nvPr/>
        </p:nvSpPr>
        <p:spPr>
          <a:xfrm>
            <a:off x="76200" y="2028415"/>
            <a:ext cx="4359676" cy="1555639"/>
          </a:xfrm>
          <a:custGeom>
            <a:avLst/>
            <a:gdLst/>
            <a:ahLst/>
            <a:cxnLst/>
            <a:rect l="l" t="t" r="r" b="b"/>
            <a:pathLst>
              <a:path w="5434965" h="1938654">
                <a:moveTo>
                  <a:pt x="5434545" y="0"/>
                </a:moveTo>
                <a:lnTo>
                  <a:pt x="5386739" y="4934"/>
                </a:lnTo>
                <a:lnTo>
                  <a:pt x="5339283" y="11014"/>
                </a:lnTo>
                <a:lnTo>
                  <a:pt x="5292189" y="18227"/>
                </a:lnTo>
                <a:lnTo>
                  <a:pt x="5245474" y="26558"/>
                </a:lnTo>
                <a:lnTo>
                  <a:pt x="5199150" y="35993"/>
                </a:lnTo>
                <a:lnTo>
                  <a:pt x="5153232" y="46518"/>
                </a:lnTo>
                <a:lnTo>
                  <a:pt x="5107734" y="58118"/>
                </a:lnTo>
                <a:lnTo>
                  <a:pt x="5062670" y="70780"/>
                </a:lnTo>
                <a:lnTo>
                  <a:pt x="5018054" y="84489"/>
                </a:lnTo>
                <a:lnTo>
                  <a:pt x="4973901" y="99231"/>
                </a:lnTo>
                <a:lnTo>
                  <a:pt x="4930225" y="114993"/>
                </a:lnTo>
                <a:lnTo>
                  <a:pt x="4887039" y="131759"/>
                </a:lnTo>
                <a:lnTo>
                  <a:pt x="4844359" y="149516"/>
                </a:lnTo>
                <a:lnTo>
                  <a:pt x="4802197" y="168249"/>
                </a:lnTo>
                <a:lnTo>
                  <a:pt x="4760569" y="187945"/>
                </a:lnTo>
                <a:lnTo>
                  <a:pt x="4719488" y="208590"/>
                </a:lnTo>
                <a:lnTo>
                  <a:pt x="4678968" y="230168"/>
                </a:lnTo>
                <a:lnTo>
                  <a:pt x="4639025" y="252666"/>
                </a:lnTo>
                <a:lnTo>
                  <a:pt x="4599671" y="276071"/>
                </a:lnTo>
                <a:lnTo>
                  <a:pt x="4560921" y="300367"/>
                </a:lnTo>
                <a:lnTo>
                  <a:pt x="4522789" y="325540"/>
                </a:lnTo>
                <a:lnTo>
                  <a:pt x="4485290" y="351577"/>
                </a:lnTo>
                <a:lnTo>
                  <a:pt x="4448437" y="378463"/>
                </a:lnTo>
                <a:lnTo>
                  <a:pt x="4412244" y="406184"/>
                </a:lnTo>
                <a:lnTo>
                  <a:pt x="4376726" y="434726"/>
                </a:lnTo>
                <a:lnTo>
                  <a:pt x="4341898" y="464075"/>
                </a:lnTo>
                <a:lnTo>
                  <a:pt x="4307772" y="494216"/>
                </a:lnTo>
                <a:lnTo>
                  <a:pt x="4274363" y="525136"/>
                </a:lnTo>
                <a:lnTo>
                  <a:pt x="4241686" y="556820"/>
                </a:lnTo>
                <a:lnTo>
                  <a:pt x="4209754" y="589255"/>
                </a:lnTo>
                <a:lnTo>
                  <a:pt x="4178582" y="622425"/>
                </a:lnTo>
                <a:lnTo>
                  <a:pt x="4148184" y="656317"/>
                </a:lnTo>
                <a:lnTo>
                  <a:pt x="4118573" y="690917"/>
                </a:lnTo>
                <a:lnTo>
                  <a:pt x="4089765" y="726211"/>
                </a:lnTo>
                <a:lnTo>
                  <a:pt x="4061773" y="762184"/>
                </a:lnTo>
                <a:lnTo>
                  <a:pt x="4034611" y="798822"/>
                </a:lnTo>
                <a:lnTo>
                  <a:pt x="4008294" y="836111"/>
                </a:lnTo>
                <a:lnTo>
                  <a:pt x="3982836" y="874038"/>
                </a:lnTo>
                <a:lnTo>
                  <a:pt x="3958250" y="912587"/>
                </a:lnTo>
                <a:lnTo>
                  <a:pt x="3934552" y="951744"/>
                </a:lnTo>
                <a:lnTo>
                  <a:pt x="3911755" y="991497"/>
                </a:lnTo>
                <a:lnTo>
                  <a:pt x="3889872" y="1031829"/>
                </a:lnTo>
                <a:lnTo>
                  <a:pt x="3868920" y="1072728"/>
                </a:lnTo>
                <a:lnTo>
                  <a:pt x="3848911" y="1114179"/>
                </a:lnTo>
                <a:lnTo>
                  <a:pt x="3829860" y="1156168"/>
                </a:lnTo>
                <a:lnTo>
                  <a:pt x="3811780" y="1198681"/>
                </a:lnTo>
                <a:lnTo>
                  <a:pt x="3794687" y="1241703"/>
                </a:lnTo>
                <a:lnTo>
                  <a:pt x="3778594" y="1285220"/>
                </a:lnTo>
                <a:lnTo>
                  <a:pt x="3763515" y="1329219"/>
                </a:lnTo>
                <a:lnTo>
                  <a:pt x="3749465" y="1373685"/>
                </a:lnTo>
                <a:lnTo>
                  <a:pt x="3736457" y="1418604"/>
                </a:lnTo>
                <a:lnTo>
                  <a:pt x="3724506" y="1463962"/>
                </a:lnTo>
                <a:lnTo>
                  <a:pt x="3713626" y="1509745"/>
                </a:lnTo>
                <a:lnTo>
                  <a:pt x="3703832" y="1555938"/>
                </a:lnTo>
                <a:lnTo>
                  <a:pt x="3695136" y="1602528"/>
                </a:lnTo>
                <a:lnTo>
                  <a:pt x="3687554" y="1649500"/>
                </a:lnTo>
                <a:lnTo>
                  <a:pt x="3681100" y="1696840"/>
                </a:lnTo>
                <a:lnTo>
                  <a:pt x="3675787" y="1744534"/>
                </a:lnTo>
                <a:lnTo>
                  <a:pt x="3671630" y="1792567"/>
                </a:lnTo>
                <a:lnTo>
                  <a:pt x="3668643" y="1840927"/>
                </a:lnTo>
                <a:lnTo>
                  <a:pt x="3666840" y="1889597"/>
                </a:lnTo>
                <a:lnTo>
                  <a:pt x="3666235" y="1938566"/>
                </a:lnTo>
                <a:lnTo>
                  <a:pt x="0" y="1938566"/>
                </a:lnTo>
              </a:path>
            </a:pathLst>
          </a:custGeom>
          <a:ln w="25400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4" name="Picture 6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5943600"/>
            <a:ext cx="1294380" cy="864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198526" y="2880897"/>
            <a:ext cx="276080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3000" kern="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  <a:rtl val="0"/>
              </a:rPr>
              <a:t>Αξιοπιστία &amp;  </a:t>
            </a:r>
            <a:r>
              <a:rPr lang="el-GR" sz="3000" kern="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  <a:rtl val="0"/>
              </a:rPr>
              <a:t>Ασφαλιστική Συνείδηση </a:t>
            </a:r>
            <a:endParaRPr lang="el-GR" sz="30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" y="1197418"/>
            <a:ext cx="311509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Roboto"/>
              <a:buNone/>
            </a:pPr>
            <a:r>
              <a:rPr lang="el-GR" sz="2200" b="1" kern="0" dirty="0" smtClean="0">
                <a:solidFill>
                  <a:srgbClr val="00456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  <a:rtl val="0"/>
              </a:rPr>
              <a:t>ΝΕΟΙ</a:t>
            </a:r>
            <a:endParaRPr lang="el-GR" sz="2200" b="1" dirty="0">
              <a:solidFill>
                <a:srgbClr val="00456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6200" y="1653067"/>
            <a:ext cx="311509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Roboto"/>
              <a:buNone/>
            </a:pPr>
            <a:r>
              <a:rPr lang="el-GR" sz="1600" kern="0" dirty="0" smtClean="0">
                <a:solidFill>
                  <a:srgbClr val="0068A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  <a:rtl val="0"/>
              </a:rPr>
              <a:t>Οικονομική</a:t>
            </a:r>
            <a:r>
              <a:rPr lang="en-US" sz="1600" kern="0" dirty="0" smtClean="0">
                <a:solidFill>
                  <a:srgbClr val="0068A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  <a:rtl val="0"/>
              </a:rPr>
              <a:t> </a:t>
            </a:r>
            <a:r>
              <a:rPr lang="el-GR" sz="1600" kern="0" dirty="0" smtClean="0">
                <a:solidFill>
                  <a:srgbClr val="0068A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  <a:rtl val="0"/>
              </a:rPr>
              <a:t>Εκπαίδευση</a:t>
            </a:r>
            <a:endParaRPr lang="el-GR" sz="1600" dirty="0">
              <a:solidFill>
                <a:srgbClr val="0068A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6200" y="1972270"/>
            <a:ext cx="311509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Roboto"/>
              <a:buNone/>
            </a:pPr>
            <a:r>
              <a:rPr lang="el-GR" sz="1600" kern="0" dirty="0" smtClean="0">
                <a:solidFill>
                  <a:srgbClr val="0068A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  <a:rtl val="0"/>
              </a:rPr>
              <a:t>Επιχειρηματικότητα </a:t>
            </a:r>
            <a:endParaRPr lang="en-US" sz="1600" kern="0" dirty="0" smtClean="0">
              <a:solidFill>
                <a:srgbClr val="0068A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  <a:rtl val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828" y="5105400"/>
            <a:ext cx="284404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Roboto"/>
              <a:buNone/>
            </a:pPr>
            <a:r>
              <a:rPr lang="el-GR" sz="1600" kern="0" dirty="0" smtClean="0">
                <a:solidFill>
                  <a:srgbClr val="0068A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  <a:rtl val="0"/>
              </a:rPr>
              <a:t>Οικονομικός Αναλφαβητισμός</a:t>
            </a:r>
            <a:endParaRPr lang="en-US" sz="1600" kern="0" dirty="0" smtClean="0">
              <a:solidFill>
                <a:srgbClr val="0068A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  <a:rtl val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105400" y="1197417"/>
            <a:ext cx="311509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Roboto"/>
              <a:buNone/>
            </a:pPr>
            <a:r>
              <a:rPr lang="el-GR" sz="2200" b="1" kern="0" dirty="0" smtClean="0">
                <a:solidFill>
                  <a:srgbClr val="00456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  <a:rtl val="0"/>
              </a:rPr>
              <a:t>ΠΡΟΛΗΨΗ</a:t>
            </a:r>
            <a:endParaRPr lang="el-GR" sz="2200" b="1" dirty="0">
              <a:solidFill>
                <a:srgbClr val="00456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989807" y="4332715"/>
            <a:ext cx="311509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Roboto"/>
              <a:buNone/>
            </a:pPr>
            <a:r>
              <a:rPr lang="en-US" sz="2200" b="1" kern="0" dirty="0" smtClean="0">
                <a:solidFill>
                  <a:srgbClr val="00456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  <a:rtl val="0"/>
              </a:rPr>
              <a:t> </a:t>
            </a:r>
            <a:r>
              <a:rPr lang="el-GR" sz="2200" b="1" kern="0" dirty="0" smtClean="0">
                <a:solidFill>
                  <a:srgbClr val="00456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  <a:rtl val="0"/>
              </a:rPr>
              <a:t>ΕΡΕΥΝΑ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6200" y="4335959"/>
            <a:ext cx="334864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Roboto"/>
              <a:buNone/>
            </a:pPr>
            <a:r>
              <a:rPr lang="el-GR" sz="2200" b="1" kern="0" dirty="0" smtClean="0">
                <a:solidFill>
                  <a:srgbClr val="00456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  <a:rtl val="0"/>
              </a:rPr>
              <a:t>ΕΥΡΥΤΕΡΗ</a:t>
            </a:r>
            <a:r>
              <a:rPr lang="en-US" sz="2200" b="1" kern="0" dirty="0" smtClean="0">
                <a:solidFill>
                  <a:srgbClr val="00456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  <a:rtl val="0"/>
              </a:rPr>
              <a:t> </a:t>
            </a:r>
            <a:r>
              <a:rPr lang="el-GR" sz="2200" b="1" kern="0" dirty="0" smtClean="0">
                <a:solidFill>
                  <a:srgbClr val="00456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  <a:rtl val="0"/>
              </a:rPr>
              <a:t>ΕΝΗΜΕΡΩΣΗ</a:t>
            </a:r>
            <a:r>
              <a:rPr lang="en-US" sz="2200" b="1" kern="0" dirty="0" smtClean="0">
                <a:solidFill>
                  <a:srgbClr val="00456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  <a:rtl val="0"/>
              </a:rPr>
              <a:t> </a:t>
            </a:r>
            <a:r>
              <a:rPr lang="el-GR" sz="2200" b="1" kern="0" dirty="0" smtClean="0">
                <a:solidFill>
                  <a:srgbClr val="00456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  <a:rtl val="0"/>
              </a:rPr>
              <a:t>ΚΟΙΝΟΥ</a:t>
            </a:r>
            <a:endParaRPr lang="el-GR" sz="2200" b="1" dirty="0">
              <a:solidFill>
                <a:srgbClr val="00456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6200" y="2328446"/>
            <a:ext cx="311509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Roboto"/>
              <a:buNone/>
            </a:pPr>
            <a:r>
              <a:rPr lang="el-GR" sz="1600" kern="0" dirty="0" smtClean="0">
                <a:solidFill>
                  <a:srgbClr val="0068A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  <a:rtl val="0"/>
              </a:rPr>
              <a:t>Αξία Ασφάλισης  </a:t>
            </a:r>
            <a:endParaRPr lang="en-US" sz="1600" kern="0" dirty="0" smtClean="0">
              <a:solidFill>
                <a:srgbClr val="0068A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  <a:rtl val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571706" y="1628243"/>
            <a:ext cx="311509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Roboto"/>
              <a:buNone/>
            </a:pPr>
            <a:r>
              <a:rPr lang="el-GR" sz="1600" kern="0" dirty="0" smtClean="0">
                <a:solidFill>
                  <a:srgbClr val="0068A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  <a:rtl val="0"/>
              </a:rPr>
              <a:t>Υγεία</a:t>
            </a:r>
            <a:endParaRPr lang="el-GR" sz="1600" dirty="0">
              <a:solidFill>
                <a:srgbClr val="0068A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571706" y="1947446"/>
            <a:ext cx="311509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Roboto"/>
              <a:buNone/>
            </a:pPr>
            <a:r>
              <a:rPr lang="el-GR" sz="1600" kern="0" dirty="0" smtClean="0">
                <a:solidFill>
                  <a:srgbClr val="0068A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  <a:rtl val="0"/>
              </a:rPr>
              <a:t>Τροχαία Ατυχήματα  </a:t>
            </a:r>
            <a:endParaRPr lang="en-US" sz="1600" kern="0" dirty="0" smtClean="0">
              <a:solidFill>
                <a:srgbClr val="0068A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  <a:rtl val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6200" y="5427821"/>
            <a:ext cx="311509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Roboto"/>
              <a:buNone/>
            </a:pPr>
            <a:r>
              <a:rPr lang="el-GR" sz="1600" kern="0" dirty="0" smtClean="0">
                <a:solidFill>
                  <a:srgbClr val="0068A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  <a:rtl val="0"/>
              </a:rPr>
              <a:t>Αξία Ασφάλισης  </a:t>
            </a:r>
            <a:endParaRPr lang="en-US" sz="1600" kern="0" dirty="0" smtClean="0">
              <a:solidFill>
                <a:srgbClr val="0068A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  <a:rtl val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120734" y="4825425"/>
            <a:ext cx="164339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Roboto"/>
              <a:buNone/>
            </a:pPr>
            <a:r>
              <a:rPr lang="el-GR" sz="1600" kern="0" dirty="0" smtClean="0">
                <a:solidFill>
                  <a:srgbClr val="0068A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  <a:rtl val="0"/>
              </a:rPr>
              <a:t>Έρευνα Αγοράς </a:t>
            </a:r>
            <a:endParaRPr lang="en-US" sz="1600" kern="0" dirty="0" smtClean="0">
              <a:solidFill>
                <a:srgbClr val="0068A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  <a:rtl val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105106" y="5147846"/>
            <a:ext cx="364849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Roboto"/>
              <a:buNone/>
            </a:pPr>
            <a:r>
              <a:rPr lang="el-GR" sz="1600" kern="0" dirty="0" smtClean="0">
                <a:solidFill>
                  <a:srgbClr val="0068A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  <a:rtl val="0"/>
              </a:rPr>
              <a:t>Γνώμη Καταναλωτή / Βαρόμετρο</a:t>
            </a:r>
            <a:endParaRPr lang="en-US" sz="1600" kern="0" dirty="0" smtClean="0">
              <a:solidFill>
                <a:srgbClr val="0068A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  <a:rtl val="0"/>
            </a:endParaRPr>
          </a:p>
        </p:txBody>
      </p:sp>
    </p:spTree>
    <p:extLst>
      <p:ext uri="{BB962C8B-B14F-4D97-AF65-F5344CB8AC3E}">
        <p14:creationId xmlns:p14="http://schemas.microsoft.com/office/powerpoint/2010/main" val="1630217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8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  <p:bldP spid="49" grpId="0" animBg="1"/>
      <p:bldP spid="50" grpId="0" animBg="1"/>
      <p:bldP spid="2" grpId="0"/>
      <p:bldP spid="3" grpId="0"/>
      <p:bldP spid="29" grpId="0"/>
      <p:bldP spid="30" grpId="0"/>
      <p:bldP spid="5" grpId="0"/>
      <p:bldP spid="32" grpId="0"/>
      <p:bldP spid="36" grpId="0"/>
      <p:bldP spid="38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473</TotalTime>
  <Words>252</Words>
  <Application>Microsoft Office PowerPoint</Application>
  <PresentationFormat>Προβολή στην οθόνη (4:3)</PresentationFormat>
  <Paragraphs>84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6" baseType="lpstr">
      <vt:lpstr>Calibri</vt:lpstr>
      <vt:lpstr>Georgia</vt:lpstr>
      <vt:lpstr>Roboto</vt:lpstr>
      <vt:lpstr>Tahoma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Να ανακτήσουμε το χαμένο έδαφος της κρίσης και να φτάσουμε ξανά στα € 5,5 δισ.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ML_presentation</dc:title>
  <dc:creator>Nichorli, Elli</dc:creator>
  <cp:lastModifiedBy>Τσίουρη Βαγγελίτσα</cp:lastModifiedBy>
  <cp:revision>50</cp:revision>
  <cp:lastPrinted>2017-04-06T10:50:08Z</cp:lastPrinted>
  <dcterms:created xsi:type="dcterms:W3CDTF">2017-02-24T18:11:28Z</dcterms:created>
  <dcterms:modified xsi:type="dcterms:W3CDTF">2017-04-07T10:16:54Z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2017-02-24T00:00:00Z</vt:filetime>
  </property>
  <property fmtid="{D5CDD505-2E9C-101B-9397-08002B2CF9AE}" pid="3" name="Creator">
    <vt:lpwstr>Adobe Illustrator CS6 (Macintosh)</vt:lpwstr>
  </property>
  <property fmtid="{D5CDD505-2E9C-101B-9397-08002B2CF9AE}" pid="4" name="LastSaved">
    <vt:filetime>2017-02-24T00:00:00Z</vt:filetime>
  </property>
</Properties>
</file>