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562" r:id="rId2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996633"/>
    <a:srgbClr val="CC6600"/>
    <a:srgbClr val="CC9900"/>
    <a:srgbClr val="339966"/>
    <a:srgbClr val="339933"/>
    <a:srgbClr val="1A3F64"/>
    <a:srgbClr val="2251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7" autoAdjust="0"/>
    <p:restoredTop sz="95879" autoAdjust="0"/>
  </p:normalViewPr>
  <p:slideViewPr>
    <p:cSldViewPr>
      <p:cViewPr>
        <p:scale>
          <a:sx n="120" d="100"/>
          <a:sy n="120" d="100"/>
        </p:scale>
        <p:origin x="-72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420" y="-78"/>
      </p:cViewPr>
      <p:guideLst>
        <p:guide orient="horz" pos="6601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424" y="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893BB563-9B5D-4885-B7D6-08562A49DF73}" type="datetime1">
              <a:rPr lang="en-US"/>
              <a:pPr>
                <a:defRPr/>
              </a:pPr>
              <a:t>3/26/2012</a:t>
            </a:fld>
            <a:endParaRPr lang="en-US" dirty="0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424" y="942975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D08B59BB-1234-4F57-AFA2-7C9011AD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5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6" tIns="46644" rIns="93286" bIns="46644" numCol="1" anchor="t" anchorCtr="0" compatLnSpc="1">
            <a:prstTxWarp prst="textNoShape">
              <a:avLst/>
            </a:prstTxWarp>
          </a:bodyPr>
          <a:lstStyle>
            <a:lvl1pPr defTabSz="934009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424" y="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6" tIns="46644" rIns="93286" bIns="46644" numCol="1" anchor="t" anchorCtr="0" compatLnSpc="1">
            <a:prstTxWarp prst="textNoShape">
              <a:avLst/>
            </a:prstTxWarp>
          </a:bodyPr>
          <a:lstStyle>
            <a:lvl1pPr algn="r" defTabSz="934009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598" y="4714876"/>
            <a:ext cx="5335893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6" tIns="46644" rIns="93286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6" tIns="46644" rIns="93286" bIns="46644" numCol="1" anchor="b" anchorCtr="0" compatLnSpc="1">
            <a:prstTxWarp prst="textNoShape">
              <a:avLst/>
            </a:prstTxWarp>
          </a:bodyPr>
          <a:lstStyle>
            <a:lvl1pPr defTabSz="934009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424" y="9429750"/>
            <a:ext cx="288910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6" tIns="46644" rIns="93286" bIns="466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04DC686D-2980-4BF2-9792-BBD4D9EA2D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07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2950"/>
            <a:ext cx="4965700" cy="3724275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598" y="4716463"/>
            <a:ext cx="5335893" cy="4468812"/>
          </a:xfrm>
          <a:noFill/>
          <a:ln/>
        </p:spPr>
        <p:txBody>
          <a:bodyPr/>
          <a:lstStyle/>
          <a:p>
            <a:endParaRPr lang="el-GR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White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47725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cK Document type" hidden="1"/>
          <p:cNvSpPr txBox="1">
            <a:spLocks noChangeArrowheads="1"/>
          </p:cNvSpPr>
          <p:nvPr/>
        </p:nvSpPr>
        <p:spPr bwMode="auto">
          <a:xfrm>
            <a:off x="439738" y="5162550"/>
            <a:ext cx="4935537" cy="2127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0" dirty="0" smtClean="0"/>
              <a:t>Document type</a:t>
            </a:r>
          </a:p>
        </p:txBody>
      </p:sp>
      <p:sp>
        <p:nvSpPr>
          <p:cNvPr id="5" name="McK Date" hidden="1"/>
          <p:cNvSpPr txBox="1">
            <a:spLocks noChangeArrowheads="1"/>
          </p:cNvSpPr>
          <p:nvPr/>
        </p:nvSpPr>
        <p:spPr bwMode="auto">
          <a:xfrm>
            <a:off x="439738" y="5427663"/>
            <a:ext cx="4935537" cy="2127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0" dirty="0" smtClean="0"/>
              <a:t>Date</a:t>
            </a:r>
          </a:p>
        </p:txBody>
      </p:sp>
      <p:sp>
        <p:nvSpPr>
          <p:cNvPr id="6" name="doc id"/>
          <p:cNvSpPr txBox="1">
            <a:spLocks noChangeArrowheads="1"/>
          </p:cNvSpPr>
          <p:nvPr/>
        </p:nvSpPr>
        <p:spPr bwMode="auto">
          <a:xfrm>
            <a:off x="7754938" y="266700"/>
            <a:ext cx="1109662" cy="122238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1800" b="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5257800"/>
            <a:ext cx="7599362" cy="228600"/>
          </a:xfrm>
          <a:ln/>
        </p:spPr>
        <p:txBody>
          <a:bodyPr/>
          <a:lstStyle>
            <a:lvl1pPr>
              <a:defRPr sz="1500" b="1">
                <a:solidFill>
                  <a:srgbClr val="006AB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7E5F6-DC54-417F-B1D6-47A007BE47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681038"/>
            <a:ext cx="2097087" cy="3359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81038"/>
            <a:ext cx="6143625" cy="3359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714C7-8AE9-45ED-A900-D1C1AD710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81038"/>
            <a:ext cx="8393112" cy="365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71488" y="2817813"/>
            <a:ext cx="8215312" cy="12223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2B770-DBE9-473A-94A6-EB44CD4576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71488" y="681038"/>
            <a:ext cx="8393112" cy="365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1488" y="2817813"/>
            <a:ext cx="4030662" cy="534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4550" y="2817813"/>
            <a:ext cx="4032250" cy="534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88" y="3505200"/>
            <a:ext cx="4030662" cy="534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4550" y="3505200"/>
            <a:ext cx="4032250" cy="534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A53EC-EAF8-4798-954D-4302CCB9D3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81038"/>
            <a:ext cx="8393112" cy="365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71488" y="2817813"/>
            <a:ext cx="8215312" cy="534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8" y="3505200"/>
            <a:ext cx="8215312" cy="534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6D4C0-9FD0-47A3-92AE-6702D5AE1E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81038"/>
            <a:ext cx="8393112" cy="365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17813"/>
            <a:ext cx="4030662" cy="1222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4550" y="2817813"/>
            <a:ext cx="4032250" cy="534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4550" y="3505200"/>
            <a:ext cx="4032250" cy="534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5673C-672A-4298-A762-2FB4ED2A4F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71488" y="681038"/>
            <a:ext cx="8393112" cy="3359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2A673-E99E-401E-82B6-B5EB0FC135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81038"/>
            <a:ext cx="8393112" cy="365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71488" y="2817813"/>
            <a:ext cx="4030662" cy="1222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2817813"/>
            <a:ext cx="4032250" cy="1222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B15A2-B048-4401-BBA5-FB935A0C67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75AD9-6A30-4BE2-8A98-1AAF415B93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CF5AD-F4DD-4F83-87FB-7E8FFB83B5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17813"/>
            <a:ext cx="4030662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2817813"/>
            <a:ext cx="4032250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5B12-9B47-4BFE-A7E5-ABC1F3FF7F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F71EB-B7DC-41FC-9C50-598E236C3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77F7C-B6C6-4F11-99DF-B4C507949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A472F-B90E-44E4-B79A-FB20AB43AD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5B607-166E-4262-B460-722134D970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3630-AEFE-4FC0-8587-6ECEC23A0B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34" Type="http://schemas.openxmlformats.org/officeDocument/2006/relationships/tags" Target="../tags/tag16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33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tags" Target="../tags/tag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32" Type="http://schemas.openxmlformats.org/officeDocument/2006/relationships/tags" Target="../tags/tag14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36" Type="http://schemas.openxmlformats.org/officeDocument/2006/relationships/tags" Target="../tags/tag18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31" Type="http://schemas.openxmlformats.org/officeDocument/2006/relationships/tags" Target="../tags/tag1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Relationship Id="rId30" Type="http://schemas.openxmlformats.org/officeDocument/2006/relationships/tags" Target="../tags/tag12.xml"/><Relationship Id="rId35" Type="http://schemas.openxmlformats.org/officeDocument/2006/relationships/tags" Target="../tags/tag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681038"/>
            <a:ext cx="83931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1488" y="2817813"/>
            <a:ext cx="821531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908800" y="6451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b="0" dirty="0"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8198" name="pg num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20125" y="6705600"/>
            <a:ext cx="2444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2B6FE8F7-5164-4E65-B797-83A5D10D5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2230" name="Picture 7" descr="Powerpoint Art_inside"/>
          <p:cNvPicPr>
            <a:picLocks noChangeAspect="1" noChangeArrowheads="1"/>
          </p:cNvPicPr>
          <p:nvPr/>
        </p:nvPicPr>
        <p:blipFill>
          <a:blip r:embed="rId37"/>
          <a:srcRect/>
          <a:stretch>
            <a:fillRect/>
          </a:stretch>
        </p:blipFill>
        <p:spPr bwMode="auto">
          <a:xfrm>
            <a:off x="0" y="0"/>
            <a:ext cx="91440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2231" name="LegendBoxes" hidden="1"/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>
            <a:off x="8053388" y="1339850"/>
            <a:ext cx="842962" cy="976313"/>
            <a:chOff x="3394" y="519"/>
            <a:chExt cx="531" cy="615"/>
          </a:xfrm>
        </p:grpSpPr>
        <p:sp>
          <p:nvSpPr>
            <p:cNvPr id="1075" name="LegendRectangle1" hidden="1"/>
            <p:cNvSpPr>
              <a:spLocks noChangeArrowheads="1"/>
            </p:cNvSpPr>
            <p:nvPr userDrawn="1"/>
          </p:nvSpPr>
          <p:spPr bwMode="gray">
            <a:xfrm>
              <a:off x="3394" y="526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6" name="LegendRectangle2" hidden="1"/>
            <p:cNvSpPr>
              <a:spLocks noChangeArrowheads="1"/>
            </p:cNvSpPr>
            <p:nvPr userDrawn="1"/>
          </p:nvSpPr>
          <p:spPr bwMode="gray">
            <a:xfrm>
              <a:off x="3394" y="69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7" name="LegendRectangle3" hidden="1"/>
            <p:cNvSpPr>
              <a:spLocks noChangeArrowheads="1"/>
            </p:cNvSpPr>
            <p:nvPr userDrawn="1"/>
          </p:nvSpPr>
          <p:spPr bwMode="gray">
            <a:xfrm>
              <a:off x="3394" y="860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8" name="LegendRectangle4" hidden="1"/>
            <p:cNvSpPr>
              <a:spLocks noChangeArrowheads="1"/>
            </p:cNvSpPr>
            <p:nvPr userDrawn="1"/>
          </p:nvSpPr>
          <p:spPr bwMode="gray">
            <a:xfrm>
              <a:off x="3394" y="1027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9" name="Legend1" hidden="1"/>
            <p:cNvSpPr>
              <a:spLocks noChangeArrowheads="1"/>
            </p:cNvSpPr>
            <p:nvPr userDrawn="1"/>
          </p:nvSpPr>
          <p:spPr bwMode="gray">
            <a:xfrm>
              <a:off x="3554" y="519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Legend1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80" name="Legend2" hidden="1"/>
            <p:cNvSpPr>
              <a:spLocks noChangeArrowheads="1"/>
            </p:cNvSpPr>
            <p:nvPr userDrawn="1"/>
          </p:nvSpPr>
          <p:spPr bwMode="gray">
            <a:xfrm>
              <a:off x="3554" y="684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Legend2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81" name="Legend3" hidden="1"/>
            <p:cNvSpPr>
              <a:spLocks noChangeArrowheads="1"/>
            </p:cNvSpPr>
            <p:nvPr userDrawn="1"/>
          </p:nvSpPr>
          <p:spPr bwMode="gray">
            <a:xfrm>
              <a:off x="3554" y="849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Legend3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82" name="Legend4" hidden="1"/>
            <p:cNvSpPr>
              <a:spLocks noChangeArrowheads="1"/>
            </p:cNvSpPr>
            <p:nvPr userDrawn="1"/>
          </p:nvSpPr>
          <p:spPr bwMode="gray">
            <a:xfrm>
              <a:off x="3554" y="1019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Legend4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</p:grpSp>
      <p:grpSp>
        <p:nvGrpSpPr>
          <p:cNvPr id="52232" name="LegendLines" hidden="1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7735888" y="1339850"/>
            <a:ext cx="1160462" cy="706438"/>
            <a:chOff x="2411" y="2750"/>
            <a:chExt cx="731" cy="445"/>
          </a:xfrm>
        </p:grpSpPr>
        <p:sp>
          <p:nvSpPr>
            <p:cNvPr id="1069" name="LineLegend1" hidden="1"/>
            <p:cNvSpPr>
              <a:spLocks noChangeShapeType="1"/>
            </p:cNvSpPr>
            <p:nvPr/>
          </p:nvSpPr>
          <p:spPr bwMode="gray">
            <a:xfrm>
              <a:off x="2411" y="2807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0" name="LineLegend2" hidden="1"/>
            <p:cNvSpPr>
              <a:spLocks noChangeShapeType="1"/>
            </p:cNvSpPr>
            <p:nvPr/>
          </p:nvSpPr>
          <p:spPr bwMode="gray">
            <a:xfrm>
              <a:off x="2411" y="29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1" name="LineLegend3" hidden="1"/>
            <p:cNvSpPr>
              <a:spLocks noChangeShapeType="1"/>
            </p:cNvSpPr>
            <p:nvPr/>
          </p:nvSpPr>
          <p:spPr bwMode="gray">
            <a:xfrm>
              <a:off x="2411" y="3137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b="0" dirty="0"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2" name="Legend1" hidden="1"/>
            <p:cNvSpPr>
              <a:spLocks noChangeArrowheads="1"/>
            </p:cNvSpPr>
            <p:nvPr userDrawn="1"/>
          </p:nvSpPr>
          <p:spPr bwMode="gray">
            <a:xfrm>
              <a:off x="2771" y="2750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Legend1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3" name="Legend2" hidden="1"/>
            <p:cNvSpPr>
              <a:spLocks noChangeArrowheads="1"/>
            </p:cNvSpPr>
            <p:nvPr userDrawn="1"/>
          </p:nvSpPr>
          <p:spPr bwMode="gray">
            <a:xfrm>
              <a:off x="2771" y="2915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Legend2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74" name="Legend3" hidden="1"/>
            <p:cNvSpPr>
              <a:spLocks noChangeArrowheads="1"/>
            </p:cNvSpPr>
            <p:nvPr userDrawn="1"/>
          </p:nvSpPr>
          <p:spPr bwMode="gray">
            <a:xfrm>
              <a:off x="2771" y="3080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Legend3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</p:grpSp>
      <p:grpSp>
        <p:nvGrpSpPr>
          <p:cNvPr id="52233" name="Sticker" hidden="1"/>
          <p:cNvGrpSpPr>
            <a:grpSpLocks/>
          </p:cNvGrpSpPr>
          <p:nvPr>
            <p:custDataLst>
              <p:tags r:id="rId21"/>
            </p:custDataLst>
          </p:nvPr>
        </p:nvGrpSpPr>
        <p:grpSpPr bwMode="auto">
          <a:xfrm>
            <a:off x="7802563" y="1339850"/>
            <a:ext cx="1093787" cy="209550"/>
            <a:chOff x="4817" y="376"/>
            <a:chExt cx="689" cy="132"/>
          </a:xfrm>
        </p:grpSpPr>
        <p:cxnSp>
          <p:nvCxnSpPr>
            <p:cNvPr id="52265" name="AutoShape 26" hidden="1"/>
            <p:cNvCxnSpPr>
              <a:cxnSpLocks noChangeShapeType="1"/>
              <a:stCxn id="1067" idx="4"/>
              <a:endCxn id="1067" idx="6"/>
            </p:cNvCxnSpPr>
            <p:nvPr userDrawn="1"/>
          </p:nvCxnSpPr>
          <p:spPr bwMode="gray">
            <a:xfrm>
              <a:off x="4817" y="508"/>
              <a:ext cx="689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</p:spPr>
        </p:cxnSp>
        <p:sp>
          <p:nvSpPr>
            <p:cNvPr id="1067" name="AutoShape 27" hidden="1"/>
            <p:cNvSpPr>
              <a:spLocks noChangeArrowheads="1"/>
            </p:cNvSpPr>
            <p:nvPr userDrawn="1"/>
          </p:nvSpPr>
          <p:spPr bwMode="gray">
            <a:xfrm>
              <a:off x="4817" y="376"/>
              <a:ext cx="689" cy="13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0" rIns="0" bIns="27432">
              <a:spAutoFit/>
            </a:bodyPr>
            <a:lstStyle/>
            <a:p>
              <a:pPr algn="r">
                <a:defRPr/>
              </a:pPr>
              <a:r>
                <a:rPr lang="en-US" sz="1200" b="0" dirty="0">
                  <a:solidFill>
                    <a:srgbClr val="808080"/>
                  </a:solidFill>
                  <a:latin typeface="Arial" pitchFamily="34" charset="0"/>
                  <a:ea typeface="ＭＳ Ｐゴシック" pitchFamily="50" charset="-128"/>
                  <a:cs typeface="+mn-cs"/>
                </a:rPr>
                <a:t>ILLUSTRATIVE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cxnSp>
          <p:nvCxnSpPr>
            <p:cNvPr id="52267" name="AutoShape 28" hidden="1"/>
            <p:cNvCxnSpPr>
              <a:cxnSpLocks noChangeShapeType="1"/>
              <a:stCxn id="1067" idx="2"/>
              <a:endCxn id="1067" idx="4"/>
            </p:cNvCxnSpPr>
            <p:nvPr userDrawn="1"/>
          </p:nvCxnSpPr>
          <p:spPr bwMode="gray">
            <a:xfrm>
              <a:off x="4817" y="376"/>
              <a:ext cx="0" cy="132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</p:spPr>
        </p:cxnSp>
      </p:grpSp>
      <p:sp>
        <p:nvSpPr>
          <p:cNvPr id="1034" name="McK 3. Unit of measure" hidden="1"/>
          <p:cNvSpPr txBox="1">
            <a:spLocks noChangeArrowheads="1"/>
          </p:cNvSpPr>
          <p:nvPr/>
        </p:nvSpPr>
        <p:spPr bwMode="auto">
          <a:xfrm>
            <a:off x="471488" y="1327150"/>
            <a:ext cx="3656012" cy="2127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defTabSz="895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0" dirty="0" smtClean="0">
                <a:solidFill>
                  <a:srgbClr val="808080"/>
                </a:solidFill>
              </a:rPr>
              <a:t>Unit of measure</a:t>
            </a:r>
          </a:p>
        </p:txBody>
      </p:sp>
      <p:grpSp>
        <p:nvGrpSpPr>
          <p:cNvPr id="52235" name="McK Slide Elements"/>
          <p:cNvGrpSpPr>
            <a:grpSpLocks/>
          </p:cNvGrpSpPr>
          <p:nvPr userDrawn="1"/>
        </p:nvGrpSpPr>
        <p:grpSpPr bwMode="auto">
          <a:xfrm>
            <a:off x="471488" y="6375400"/>
            <a:ext cx="8548687" cy="368300"/>
            <a:chOff x="297" y="4016"/>
            <a:chExt cx="5385" cy="232"/>
          </a:xfrm>
        </p:grpSpPr>
        <p:sp>
          <p:nvSpPr>
            <p:cNvPr id="1064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297" y="4016"/>
              <a:ext cx="5385" cy="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953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defTabSz="8953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defTabSz="8953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defTabSz="8953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b="0" dirty="0" smtClean="0"/>
                <a:t>1 Footnote</a:t>
              </a:r>
            </a:p>
          </p:txBody>
        </p:sp>
        <p:sp>
          <p:nvSpPr>
            <p:cNvPr id="1065" name="McK 5. Source" hidden="1"/>
            <p:cNvSpPr>
              <a:spLocks noChangeArrowheads="1"/>
            </p:cNvSpPr>
            <p:nvPr userDrawn="1"/>
          </p:nvSpPr>
          <p:spPr bwMode="auto">
            <a:xfrm>
              <a:off x="297" y="4152"/>
              <a:ext cx="43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  <a:defRPr/>
              </a:pPr>
              <a:r>
                <a:rPr lang="en-US" sz="1000" b="0" dirty="0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  <a:cs typeface="+mn-cs"/>
                </a:rPr>
                <a:t>SOURCE: Source</a:t>
              </a:r>
            </a:p>
          </p:txBody>
        </p:sp>
      </p:grpSp>
      <p:grpSp>
        <p:nvGrpSpPr>
          <p:cNvPr id="52236" name="ACET" hidden="1"/>
          <p:cNvGrpSpPr>
            <a:grpSpLocks/>
          </p:cNvGrpSpPr>
          <p:nvPr/>
        </p:nvGrpSpPr>
        <p:grpSpPr bwMode="auto">
          <a:xfrm>
            <a:off x="471488" y="2032000"/>
            <a:ext cx="4264025" cy="508000"/>
            <a:chOff x="915" y="710"/>
            <a:chExt cx="2686" cy="320"/>
          </a:xfrm>
        </p:grpSpPr>
        <p:cxnSp>
          <p:nvCxnSpPr>
            <p:cNvPr id="52261" name="AutoShape 34" hidden="1"/>
            <p:cNvCxnSpPr>
              <a:cxnSpLocks noChangeShapeType="1"/>
              <a:stCxn id="1063" idx="4"/>
              <a:endCxn id="1063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63" name="AutoShape 35" hidden="1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18288" anchor="b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Arial" pitchFamily="34" charset="0"/>
                  <a:ea typeface="ＭＳ Ｐゴシック" pitchFamily="50" charset="-128"/>
                  <a:cs typeface="+mn-cs"/>
                </a:rPr>
                <a:t>Title</a:t>
              </a:r>
            </a:p>
            <a:p>
              <a:pPr>
                <a:defRPr/>
              </a:pPr>
              <a:r>
                <a:rPr lang="en-US" sz="1600" b="0" dirty="0">
                  <a:solidFill>
                    <a:srgbClr val="808080"/>
                  </a:solidFill>
                  <a:latin typeface="Arial" pitchFamily="34" charset="0"/>
                  <a:ea typeface="ＭＳ Ｐゴシック" pitchFamily="50" charset="-128"/>
                  <a:cs typeface="+mn-cs"/>
                </a:rPr>
                <a:t>Unit of measure</a:t>
              </a:r>
            </a:p>
          </p:txBody>
        </p:sp>
      </p:grpSp>
      <p:sp>
        <p:nvSpPr>
          <p:cNvPr id="1037" name="McK 1. On-page tracker" hidden="1"/>
          <p:cNvSpPr>
            <a:spLocks noChangeArrowheads="1"/>
          </p:cNvSpPr>
          <p:nvPr/>
        </p:nvSpPr>
        <p:spPr bwMode="auto">
          <a:xfrm>
            <a:off x="471488" y="460375"/>
            <a:ext cx="72707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rgbClr val="808080"/>
                </a:solidFill>
                <a:latin typeface="Arial" pitchFamily="34" charset="0"/>
                <a:ea typeface="ＭＳ Ｐゴシック" pitchFamily="50" charset="-128"/>
                <a:cs typeface="+mn-cs"/>
              </a:rPr>
              <a:t>TRACKER</a:t>
            </a:r>
          </a:p>
        </p:txBody>
      </p:sp>
      <p:grpSp>
        <p:nvGrpSpPr>
          <p:cNvPr id="52238" name="LegendMoons" hidden="1"/>
          <p:cNvGrpSpPr>
            <a:grpSpLocks/>
          </p:cNvGrpSpPr>
          <p:nvPr/>
        </p:nvGrpSpPr>
        <p:grpSpPr bwMode="auto">
          <a:xfrm>
            <a:off x="7974013" y="1339850"/>
            <a:ext cx="922337" cy="1306513"/>
            <a:chOff x="2282" y="2764"/>
            <a:chExt cx="581" cy="823"/>
          </a:xfrm>
        </p:grpSpPr>
        <p:grpSp>
          <p:nvGrpSpPr>
            <p:cNvPr id="52241" name="MoonLegend2" hidden="1"/>
            <p:cNvGrpSpPr>
              <a:grpSpLocks noChangeAspect="1"/>
            </p:cNvGrpSpPr>
            <p:nvPr userDrawn="1">
              <p:custDataLst>
                <p:tags r:id="rId22"/>
              </p:custDataLst>
            </p:nvPr>
          </p:nvGrpSpPr>
          <p:grpSpPr bwMode="auto">
            <a:xfrm>
              <a:off x="2282" y="2936"/>
              <a:ext cx="132" cy="132"/>
              <a:chOff x="1694" y="2044"/>
              <a:chExt cx="160" cy="160"/>
            </a:xfrm>
          </p:grpSpPr>
          <p:sp>
            <p:nvSpPr>
              <p:cNvPr id="1060" name="Oval 39" hidden="1"/>
              <p:cNvSpPr>
                <a:spLocks noChangeAspect="1" noChangeArrowheads="1"/>
              </p:cNvSpPr>
              <p:nvPr>
                <p:custDataLst>
                  <p:tags r:id="rId35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  <p:sp>
            <p:nvSpPr>
              <p:cNvPr id="1061" name="Arc 40" hidden="1"/>
              <p:cNvSpPr>
                <a:spLocks noChangeAspect="1"/>
              </p:cNvSpPr>
              <p:nvPr>
                <p:custDataLst>
                  <p:tags r:id="rId36"/>
                </p:custDataLst>
              </p:nvPr>
            </p:nvSpPr>
            <p:spPr bwMode="gray">
              <a:xfrm>
                <a:off x="1774" y="2044"/>
                <a:ext cx="80" cy="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</p:grpSp>
        <p:sp>
          <p:nvSpPr>
            <p:cNvPr id="1043" name="Legend1" hidden="1"/>
            <p:cNvSpPr>
              <a:spLocks noChangeArrowheads="1"/>
            </p:cNvSpPr>
            <p:nvPr userDrawn="1"/>
          </p:nvSpPr>
          <p:spPr bwMode="gray">
            <a:xfrm>
              <a:off x="2492" y="2772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Legend1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44" name="Legend2" hidden="1"/>
            <p:cNvSpPr>
              <a:spLocks noChangeArrowheads="1"/>
            </p:cNvSpPr>
            <p:nvPr userDrawn="1"/>
          </p:nvSpPr>
          <p:spPr bwMode="gray">
            <a:xfrm>
              <a:off x="2492" y="2945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Legend2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45" name="Legend3" hidden="1"/>
            <p:cNvSpPr>
              <a:spLocks noChangeArrowheads="1"/>
            </p:cNvSpPr>
            <p:nvPr userDrawn="1"/>
          </p:nvSpPr>
          <p:spPr bwMode="gray">
            <a:xfrm>
              <a:off x="2492" y="3118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Legend3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46" name="Legend4" hidden="1"/>
            <p:cNvSpPr>
              <a:spLocks noChangeArrowheads="1"/>
            </p:cNvSpPr>
            <p:nvPr userDrawn="1"/>
          </p:nvSpPr>
          <p:spPr bwMode="gray">
            <a:xfrm>
              <a:off x="2492" y="3291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Legend4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sp>
          <p:nvSpPr>
            <p:cNvPr id="1047" name="Legend5" hidden="1"/>
            <p:cNvSpPr>
              <a:spLocks noChangeArrowheads="1"/>
            </p:cNvSpPr>
            <p:nvPr userDrawn="1"/>
          </p:nvSpPr>
          <p:spPr bwMode="gray">
            <a:xfrm>
              <a:off x="2492" y="3464"/>
              <a:ext cx="37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defRPr/>
              </a:pPr>
              <a:r>
                <a:rPr lang="en-US" sz="1200" b="0" dirty="0">
                  <a:latin typeface="Arial" pitchFamily="34" charset="0"/>
                  <a:ea typeface="ＭＳ Ｐゴシック" pitchFamily="50" charset="-128"/>
                  <a:cs typeface="+mn-cs"/>
                </a:rPr>
                <a:t>Legend5</a:t>
              </a:r>
              <a:endParaRPr lang="en-US" sz="1100" b="0" dirty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grpSp>
          <p:nvGrpSpPr>
            <p:cNvPr id="52247" name="MoonLegend1" hidden="1"/>
            <p:cNvGrpSpPr>
              <a:grpSpLocks noChangeAspect="1"/>
            </p:cNvGrpSpPr>
            <p:nvPr userDrawn="1">
              <p:custDataLst>
                <p:tags r:id="rId23"/>
              </p:custDataLst>
            </p:nvPr>
          </p:nvGrpSpPr>
          <p:grpSpPr bwMode="auto">
            <a:xfrm>
              <a:off x="2282" y="2764"/>
              <a:ext cx="132" cy="132"/>
              <a:chOff x="2282" y="2764"/>
              <a:chExt cx="132" cy="132"/>
            </a:xfrm>
          </p:grpSpPr>
          <p:sp>
            <p:nvSpPr>
              <p:cNvPr id="1058" name="Oval 47" hidden="1"/>
              <p:cNvSpPr>
                <a:spLocks noChangeAspect="1" noChangeArrowheads="1"/>
              </p:cNvSpPr>
              <p:nvPr userDrawn="1">
                <p:custDataLst>
                  <p:tags r:id="rId33"/>
                </p:custDataLst>
              </p:nvPr>
            </p:nvSpPr>
            <p:spPr bwMode="gray">
              <a:xfrm>
                <a:off x="2282" y="2764"/>
                <a:ext cx="132" cy="1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  <p:sp>
            <p:nvSpPr>
              <p:cNvPr id="1059" name="Arc 48" hidden="1"/>
              <p:cNvSpPr>
                <a:spLocks noChangeAspect="1"/>
              </p:cNvSpPr>
              <p:nvPr userDrawn="1">
                <p:custDataLst>
                  <p:tags r:id="rId34"/>
                </p:custDataLst>
              </p:nvPr>
            </p:nvSpPr>
            <p:spPr bwMode="gray">
              <a:xfrm>
                <a:off x="2282" y="2764"/>
                <a:ext cx="132" cy="132"/>
              </a:xfrm>
              <a:custGeom>
                <a:avLst/>
                <a:gdLst>
                  <a:gd name="T0" fmla="*/ 0 w 43200"/>
                  <a:gd name="T1" fmla="*/ 0 h 43200"/>
                  <a:gd name="T2" fmla="*/ 0 w 43200"/>
                  <a:gd name="T3" fmla="*/ 0 h 43200"/>
                  <a:gd name="T4" fmla="*/ 0 w 432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</a:path>
                  <a:path w="43200" h="43200" stroke="0" extrusionOk="0">
                    <a:moveTo>
                      <a:pt x="21599" y="0"/>
                    </a:moveTo>
                    <a:lnTo>
                      <a:pt x="21600" y="21600"/>
                    </a:lnTo>
                    <a:lnTo>
                      <a:pt x="21599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</p:grpSp>
        <p:grpSp>
          <p:nvGrpSpPr>
            <p:cNvPr id="52248" name="MoonLegend3" hidden="1"/>
            <p:cNvGrpSpPr>
              <a:grpSpLocks noChangeAspect="1"/>
            </p:cNvGrpSpPr>
            <p:nvPr userDrawn="1">
              <p:custDataLst>
                <p:tags r:id="rId24"/>
              </p:custDataLst>
            </p:nvPr>
          </p:nvGrpSpPr>
          <p:grpSpPr bwMode="auto">
            <a:xfrm>
              <a:off x="2282" y="3109"/>
              <a:ext cx="132" cy="132"/>
              <a:chOff x="2282" y="3109"/>
              <a:chExt cx="132" cy="132"/>
            </a:xfrm>
          </p:grpSpPr>
          <p:sp>
            <p:nvSpPr>
              <p:cNvPr id="1056" name="Oval 50" hidden="1"/>
              <p:cNvSpPr>
                <a:spLocks noChangeAspect="1" noChangeArrowheads="1"/>
              </p:cNvSpPr>
              <p:nvPr userDrawn="1">
                <p:custDataLst>
                  <p:tags r:id="rId31"/>
                </p:custDataLst>
              </p:nvPr>
            </p:nvSpPr>
            <p:spPr bwMode="gray">
              <a:xfrm>
                <a:off x="2282" y="3109"/>
                <a:ext cx="132" cy="1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  <p:sp>
            <p:nvSpPr>
              <p:cNvPr id="1057" name="Arc 51" hidden="1"/>
              <p:cNvSpPr>
                <a:spLocks noChangeAspect="1"/>
              </p:cNvSpPr>
              <p:nvPr userDrawn="1">
                <p:custDataLst>
                  <p:tags r:id="rId32"/>
                </p:custDataLst>
              </p:nvPr>
            </p:nvSpPr>
            <p:spPr bwMode="gray">
              <a:xfrm>
                <a:off x="2348" y="3109"/>
                <a:ext cx="66" cy="132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0 h 43200"/>
                  <a:gd name="T4" fmla="*/ 0 w 216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</p:grpSp>
        <p:grpSp>
          <p:nvGrpSpPr>
            <p:cNvPr id="52249" name="MoonLegend4" hidden="1"/>
            <p:cNvGrpSpPr>
              <a:grpSpLocks noChangeAspect="1"/>
            </p:cNvGrpSpPr>
            <p:nvPr userDrawn="1">
              <p:custDataLst>
                <p:tags r:id="rId25"/>
              </p:custDataLst>
            </p:nvPr>
          </p:nvGrpSpPr>
          <p:grpSpPr bwMode="auto">
            <a:xfrm>
              <a:off x="2282" y="3282"/>
              <a:ext cx="132" cy="132"/>
              <a:chOff x="2282" y="3282"/>
              <a:chExt cx="132" cy="132"/>
            </a:xfrm>
          </p:grpSpPr>
          <p:sp>
            <p:nvSpPr>
              <p:cNvPr id="1054" name="Oval 53" hidden="1"/>
              <p:cNvSpPr>
                <a:spLocks noChangeAspect="1" noChangeArrowheads="1"/>
              </p:cNvSpPr>
              <p:nvPr userDrawn="1">
                <p:custDataLst>
                  <p:tags r:id="rId29"/>
                </p:custDataLst>
              </p:nvPr>
            </p:nvSpPr>
            <p:spPr bwMode="gray">
              <a:xfrm>
                <a:off x="2282" y="3282"/>
                <a:ext cx="132" cy="1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  <p:sp>
            <p:nvSpPr>
              <p:cNvPr id="1055" name="Arc 54" hidden="1"/>
              <p:cNvSpPr>
                <a:spLocks noChangeAspect="1"/>
              </p:cNvSpPr>
              <p:nvPr userDrawn="1">
                <p:custDataLst>
                  <p:tags r:id="rId30"/>
                </p:custDataLst>
              </p:nvPr>
            </p:nvSpPr>
            <p:spPr bwMode="gray">
              <a:xfrm>
                <a:off x="2282" y="3282"/>
                <a:ext cx="132" cy="132"/>
              </a:xfrm>
              <a:custGeom>
                <a:avLst/>
                <a:gdLst>
                  <a:gd name="T0" fmla="*/ 0 w 43200"/>
                  <a:gd name="T1" fmla="*/ 0 h 43200"/>
                  <a:gd name="T2" fmla="*/ 0 w 43200"/>
                  <a:gd name="T3" fmla="*/ 0 h 43200"/>
                  <a:gd name="T4" fmla="*/ 0 w 432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</a:path>
                  <a:path w="43200" h="43200" stroke="0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lnTo>
                      <a:pt x="21600" y="21600"/>
                    </a:lnTo>
                    <a:lnTo>
                      <a:pt x="21599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</p:grpSp>
        <p:grpSp>
          <p:nvGrpSpPr>
            <p:cNvPr id="52250" name="MoonLegend5" hidden="1"/>
            <p:cNvGrpSpPr>
              <a:grpSpLocks noChangeAspect="1"/>
            </p:cNvGrpSpPr>
            <p:nvPr userDrawn="1">
              <p:custDataLst>
                <p:tags r:id="rId26"/>
              </p:custDataLst>
            </p:nvPr>
          </p:nvGrpSpPr>
          <p:grpSpPr bwMode="auto">
            <a:xfrm>
              <a:off x="2282" y="3455"/>
              <a:ext cx="132" cy="132"/>
              <a:chOff x="2282" y="3455"/>
              <a:chExt cx="132" cy="132"/>
            </a:xfrm>
          </p:grpSpPr>
          <p:sp>
            <p:nvSpPr>
              <p:cNvPr id="1052" name="Oval 56" hidden="1"/>
              <p:cNvSpPr>
                <a:spLocks noChangeAspect="1" noChangeArrowheads="1"/>
              </p:cNvSpPr>
              <p:nvPr userDrawn="1">
                <p:custDataLst>
                  <p:tags r:id="rId27"/>
                </p:custDataLst>
              </p:nvPr>
            </p:nvSpPr>
            <p:spPr bwMode="gray">
              <a:xfrm>
                <a:off x="2282" y="3455"/>
                <a:ext cx="132" cy="1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  <p:sp>
            <p:nvSpPr>
              <p:cNvPr id="1053" name="Oval 57" hidden="1"/>
              <p:cNvSpPr>
                <a:spLocks noChangeAspect="1" noChangeArrowheads="1"/>
              </p:cNvSpPr>
              <p:nvPr userDrawn="1">
                <p:custDataLst>
                  <p:tags r:id="rId28"/>
                </p:custDataLst>
              </p:nvPr>
            </p:nvSpPr>
            <p:spPr bwMode="gray">
              <a:xfrm>
                <a:off x="2282" y="3455"/>
                <a:ext cx="132" cy="13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b="0" dirty="0">
                  <a:latin typeface="Arial" pitchFamily="34" charset="0"/>
                  <a:ea typeface="ＭＳ Ｐゴシック" pitchFamily="50" charset="-128"/>
                  <a:cs typeface="+mn-cs"/>
                </a:endParaRPr>
              </a:p>
            </p:txBody>
          </p:sp>
        </p:grpSp>
      </p:grpSp>
      <p:sp>
        <p:nvSpPr>
          <p:cNvPr id="1039" name="doc id"/>
          <p:cNvSpPr>
            <a:spLocks noChangeArrowheads="1"/>
          </p:cNvSpPr>
          <p:nvPr/>
        </p:nvSpPr>
        <p:spPr bwMode="auto">
          <a:xfrm>
            <a:off x="8864600" y="266700"/>
            <a:ext cx="15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endParaRPr lang="en-US" sz="1000" b="0" dirty="0"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cxnSp>
        <p:nvCxnSpPr>
          <p:cNvPr id="63" name="Straight Connector 62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12700">
            <a:solidFill>
              <a:srgbClr val="006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  <p:sldLayoutId id="2147483655" r:id="rId13"/>
    <p:sldLayoutId id="2147483654" r:id="rId14"/>
    <p:sldLayoutId id="2147483653" r:id="rId15"/>
    <p:sldLayoutId id="2147483652" r:id="rId16"/>
    <p:sldLayoutId id="2147483651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006AB6"/>
          </a:solidFill>
          <a:latin typeface="Arial" charset="0"/>
        </a:defRPr>
      </a:lvl9pPr>
    </p:titleStyle>
    <p:bodyStyle>
      <a:lvl1pPr marL="342900" indent="-342900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193675" indent="-192088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457200" indent="-261938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614363" indent="-155575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746125" indent="-130175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12033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16605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21177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25749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623372"/>
            <a:ext cx="8393112" cy="369332"/>
          </a:xfrm>
        </p:spPr>
        <p:txBody>
          <a:bodyPr/>
          <a:lstStyle/>
          <a:p>
            <a:r>
              <a:rPr lang="el-GR" dirty="0" smtClean="0">
                <a:ea typeface="ＭＳ Ｐゴシック"/>
                <a:cs typeface="ＭＳ Ｐゴシック"/>
              </a:rPr>
              <a:t>Ανατολική &amp; Νότια Ευρώπη</a:t>
            </a:r>
            <a:endParaRPr lang="en-US" sz="1200" dirty="0" smtClean="0">
              <a:solidFill>
                <a:srgbClr val="FF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5127" name="Text Box 23"/>
          <p:cNvSpPr txBox="1">
            <a:spLocks noChangeArrowheads="1"/>
          </p:cNvSpPr>
          <p:nvPr/>
        </p:nvSpPr>
        <p:spPr bwMode="auto">
          <a:xfrm>
            <a:off x="1295400" y="4953000"/>
            <a:ext cx="4876800" cy="4154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Σύμφωνα με τα Συνολικά Εγγεγραμμένα </a:t>
            </a:r>
            <a:r>
              <a:rPr lang="el-GR" sz="7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σφάλιστρα 2010.</a:t>
            </a:r>
            <a:endParaRPr lang="en-US" sz="700" b="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Πηγή</a:t>
            </a:r>
            <a:r>
              <a:rPr lang="en-US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Τοπικές Ασφαλιστικές Ενώσεις</a:t>
            </a:r>
            <a:r>
              <a:rPr lang="en-US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Επίσημα στοιχεία από τις εποπτικές αρχές</a:t>
            </a:r>
            <a:r>
              <a:rPr lang="en-US" sz="7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7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Το  μερίδιο αγοράς και η κατάταξη περιλαμβάνει τις εταιρίες</a:t>
            </a:r>
            <a:r>
              <a:rPr lang="en-US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7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joint </a:t>
            </a:r>
            <a:r>
              <a:rPr lang="en-US" sz="700" b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venture</a:t>
            </a:r>
            <a:endParaRPr lang="en-US" sz="700" b="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9" name="Rectangle 30"/>
          <p:cNvSpPr>
            <a:spLocks noChangeArrowheads="1"/>
          </p:cNvSpPr>
          <p:nvPr/>
        </p:nvSpPr>
        <p:spPr bwMode="auto">
          <a:xfrm>
            <a:off x="838200" y="1430904"/>
            <a:ext cx="73914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el-GR" b="0"/>
          </a:p>
        </p:txBody>
      </p:sp>
      <p:sp>
        <p:nvSpPr>
          <p:cNvPr id="5130" name="Rectangle 32"/>
          <p:cNvSpPr>
            <a:spLocks noChangeArrowheads="1"/>
          </p:cNvSpPr>
          <p:nvPr/>
        </p:nvSpPr>
        <p:spPr bwMode="auto">
          <a:xfrm>
            <a:off x="2057400" y="1524000"/>
            <a:ext cx="50292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l-GR" b="0" dirty="0" smtClean="0">
                <a:solidFill>
                  <a:schemeClr val="bg1"/>
                </a:solidFill>
              </a:rPr>
              <a:t>Κατάταξη χωρών </a:t>
            </a:r>
            <a:r>
              <a:rPr lang="en-US" b="0" dirty="0" smtClean="0">
                <a:solidFill>
                  <a:schemeClr val="bg1"/>
                </a:solidFill>
              </a:rPr>
              <a:t>2010</a:t>
            </a:r>
            <a:endParaRPr lang="en-US" b="0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5417388"/>
              </p:ext>
            </p:extLst>
          </p:nvPr>
        </p:nvGraphicFramePr>
        <p:xfrm>
          <a:off x="1371600" y="2209800"/>
          <a:ext cx="6324599" cy="2514600"/>
        </p:xfrm>
        <a:graphic>
          <a:graphicData uri="http://schemas.openxmlformats.org/drawingml/2006/table">
            <a:tbl>
              <a:tblPr firstRow="1" firstCol="1" bandRow="1"/>
              <a:tblGrid>
                <a:gridCol w="1295399"/>
                <a:gridCol w="1600200"/>
                <a:gridCol w="1600200"/>
                <a:gridCol w="1828800"/>
              </a:tblGrid>
              <a:tr h="6286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Χώρα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Μερίδιο Αγοράς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Κατάταξη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Κατάταξη</a:t>
                      </a:r>
                      <a:r>
                        <a:rPr lang="el-GR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μεταξύ των αλλοδαπών εταιριών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Βουλγαρία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Κύπρος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Ελλάδα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Ρωσία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Σερβία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Ουκρανία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r>
                        <a:rPr lang="el-GR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h7eBgqJki1PtnB8APTq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ENdlyqzzUmav33vFGTzQ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oUHIwr.PUmJqGwsKGopo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heme/theme1.xml><?xml version="1.0" encoding="utf-8"?>
<a:theme xmlns:a="http://schemas.openxmlformats.org/drawingml/2006/main" name="MetLife_CF_MET044">
  <a:themeElements>
    <a:clrScheme name="MetLife_CF_MET044 13">
      <a:dk1>
        <a:srgbClr val="000000"/>
      </a:dk1>
      <a:lt1>
        <a:srgbClr val="FFFFFF"/>
      </a:lt1>
      <a:dk2>
        <a:srgbClr val="296299"/>
      </a:dk2>
      <a:lt2>
        <a:srgbClr val="808080"/>
      </a:lt2>
      <a:accent1>
        <a:srgbClr val="8DC4E4"/>
      </a:accent1>
      <a:accent2>
        <a:srgbClr val="6C97B9"/>
      </a:accent2>
      <a:accent3>
        <a:srgbClr val="FFFFFF"/>
      </a:accent3>
      <a:accent4>
        <a:srgbClr val="000000"/>
      </a:accent4>
      <a:accent5>
        <a:srgbClr val="C5DEEF"/>
      </a:accent5>
      <a:accent6>
        <a:srgbClr val="6188A7"/>
      </a:accent6>
      <a:hlink>
        <a:srgbClr val="007CC3"/>
      </a:hlink>
      <a:folHlink>
        <a:srgbClr val="7EB764"/>
      </a:folHlink>
    </a:clrScheme>
    <a:fontScheme name="MetLife_CF_MET04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tLife_CF_MET04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tLife_CF_MET04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tLife_CF_MET04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tLife_CF_MET04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tLife_CF_MET04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tLife_CF_MET04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tLife_CF_MET044 13">
        <a:dk1>
          <a:srgbClr val="000000"/>
        </a:dk1>
        <a:lt1>
          <a:srgbClr val="FFFFFF"/>
        </a:lt1>
        <a:dk2>
          <a:srgbClr val="296299"/>
        </a:dk2>
        <a:lt2>
          <a:srgbClr val="808080"/>
        </a:lt2>
        <a:accent1>
          <a:srgbClr val="8DC4E4"/>
        </a:accent1>
        <a:accent2>
          <a:srgbClr val="6C97B9"/>
        </a:accent2>
        <a:accent3>
          <a:srgbClr val="FFFFFF"/>
        </a:accent3>
        <a:accent4>
          <a:srgbClr val="000000"/>
        </a:accent4>
        <a:accent5>
          <a:srgbClr val="C5DEEF"/>
        </a:accent5>
        <a:accent6>
          <a:srgbClr val="6188A7"/>
        </a:accent6>
        <a:hlink>
          <a:srgbClr val="007CC3"/>
        </a:hlink>
        <a:folHlink>
          <a:srgbClr val="7EB76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7659</TotalTime>
  <Words>80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MetLife_CF_MET044</vt:lpstr>
      <vt:lpstr>Ανατολική &amp; Νότια Ευρώπη</vt:lpstr>
    </vt:vector>
  </TitlesOfParts>
  <Company>MetLife  Office XP SP3  Professional  NLB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Strategy Review</dc:title>
  <dc:creator>lgerstein</dc:creator>
  <cp:lastModifiedBy>Raftopoulou Eleni</cp:lastModifiedBy>
  <cp:revision>685</cp:revision>
  <cp:lastPrinted>2012-03-23T12:06:49Z</cp:lastPrinted>
  <dcterms:created xsi:type="dcterms:W3CDTF">2010-11-05T23:33:48Z</dcterms:created>
  <dcterms:modified xsi:type="dcterms:W3CDTF">2012-03-26T06:35:19Z</dcterms:modified>
</cp:coreProperties>
</file>