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Μεσαίο στυλ 4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Μεσαίο στυλ 1 - Έμφαση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16DA210-FB5B-4158-B5E0-FEB733F419BA}" styleName="Φωτεινό στυ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Φωτεινό στυλ 3 - Έμφαση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02" autoAdjust="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8FEF47-7FCB-4FC7-A5B3-DDF5973E9988}" type="doc">
      <dgm:prSet loTypeId="urn:microsoft.com/office/officeart/2005/8/layout/chevron1" loCatId="process" qsTypeId="urn:microsoft.com/office/officeart/2005/8/quickstyle/3d1" qsCatId="3D" csTypeId="urn:microsoft.com/office/officeart/2005/8/colors/colorful1#1" csCatId="colorful" phldr="1"/>
      <dgm:spPr/>
    </dgm:pt>
    <dgm:pt modelId="{E2572193-79A4-42D2-8A41-01ADCC4F499D}">
      <dgm:prSet phldrT="[Κείμενο]" custT="1"/>
      <dgm:spPr/>
      <dgm:t>
        <a:bodyPr/>
        <a:lstStyle/>
        <a:p>
          <a:pPr marL="0" indent="0"/>
          <a:r>
            <a:rPr lang="el-GR" sz="1600" b="1" dirty="0" smtClean="0">
              <a:solidFill>
                <a:schemeClr val="bg1"/>
              </a:solidFill>
            </a:rPr>
            <a:t>Απλοποίηση Κανονιστικού Πλαισίου</a:t>
          </a:r>
          <a:endParaRPr lang="el-GR" sz="1600" b="1" dirty="0">
            <a:solidFill>
              <a:schemeClr val="bg1"/>
            </a:solidFill>
          </a:endParaRPr>
        </a:p>
      </dgm:t>
    </dgm:pt>
    <dgm:pt modelId="{AB446C3A-2DA6-4FFC-A658-2099E00E2485}" type="parTrans" cxnId="{3A69643B-6457-4743-95BF-DA524C52231D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DA677154-D64E-46DB-8974-E81F636FA185}" type="sibTrans" cxnId="{3A69643B-6457-4743-95BF-DA524C52231D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BF63BD05-4A6A-484E-B82B-BE8626279038}">
      <dgm:prSet phldrT="[Κείμενο]" custT="1"/>
      <dgm:spPr/>
      <dgm:t>
        <a:bodyPr/>
        <a:lstStyle/>
        <a:p>
          <a:r>
            <a:rPr lang="el-GR" sz="1600" b="1" smtClean="0">
              <a:solidFill>
                <a:schemeClr val="bg1"/>
              </a:solidFill>
            </a:rPr>
            <a:t>Ανάπτυξη Εφαρμογών </a:t>
          </a:r>
          <a:endParaRPr lang="el-GR" sz="1600" b="1" dirty="0">
            <a:solidFill>
              <a:schemeClr val="bg1"/>
            </a:solidFill>
          </a:endParaRPr>
        </a:p>
      </dgm:t>
    </dgm:pt>
    <dgm:pt modelId="{5581DD9F-C31C-440F-A5DA-61053D03381D}" type="parTrans" cxnId="{D9CA01BD-DDA0-4E4D-8EF3-9F5F8170AA48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B1EA9CED-8F66-4E77-BE08-90120F8A34E1}" type="sibTrans" cxnId="{D9CA01BD-DDA0-4E4D-8EF3-9F5F8170AA48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E92F5D5D-270B-451A-BC08-C72AE32F7630}">
      <dgm:prSet phldrT="[Κείμενο]" custT="1"/>
      <dgm:spPr/>
      <dgm:t>
        <a:bodyPr/>
        <a:lstStyle/>
        <a:p>
          <a:r>
            <a:rPr lang="el-GR" sz="1600" b="1" smtClean="0">
              <a:solidFill>
                <a:schemeClr val="bg1"/>
              </a:solidFill>
            </a:rPr>
            <a:t>Έλεγχος Εφαρμογών</a:t>
          </a:r>
          <a:endParaRPr lang="el-GR" sz="1600" b="1" dirty="0">
            <a:solidFill>
              <a:schemeClr val="bg1"/>
            </a:solidFill>
          </a:endParaRPr>
        </a:p>
      </dgm:t>
    </dgm:pt>
    <dgm:pt modelId="{AD51713F-291F-4EC9-AE50-6C824157C450}" type="parTrans" cxnId="{D51F5AA8-8B84-4BCE-804D-E4B3352790A4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EA34C997-0F99-4326-8D45-EDA08BA3A81E}" type="sibTrans" cxnId="{D51F5AA8-8B84-4BCE-804D-E4B3352790A4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FD5071BB-9EE7-4885-903A-BDEA5AEE85C6}">
      <dgm:prSet custT="1"/>
      <dgm:spPr/>
      <dgm:t>
        <a:bodyPr/>
        <a:lstStyle/>
        <a:p>
          <a:r>
            <a:rPr lang="el-GR" sz="1600" b="1" smtClean="0">
              <a:solidFill>
                <a:schemeClr val="bg1"/>
              </a:solidFill>
            </a:rPr>
            <a:t>Πιλοτική Λειτουργία</a:t>
          </a:r>
          <a:endParaRPr lang="el-GR" sz="1600" b="1" dirty="0">
            <a:solidFill>
              <a:schemeClr val="bg1"/>
            </a:solidFill>
          </a:endParaRPr>
        </a:p>
      </dgm:t>
    </dgm:pt>
    <dgm:pt modelId="{9AA761B2-E7FB-47C4-BE03-E6EEFB3771D3}" type="parTrans" cxnId="{7C3B7CE2-54EF-4FFB-BA68-AC1BB3488E8C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6450F1C4-2D80-4B1F-9CFA-A54324AC972A}" type="sibTrans" cxnId="{7C3B7CE2-54EF-4FFB-BA68-AC1BB3488E8C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FD63C0A5-2474-49EA-99DA-CEA909D04F2A}">
      <dgm:prSet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Παραγωγική Λειτουργία</a:t>
          </a:r>
          <a:endParaRPr lang="el-GR" sz="1600" b="1" dirty="0">
            <a:solidFill>
              <a:schemeClr val="bg1"/>
            </a:solidFill>
          </a:endParaRPr>
        </a:p>
      </dgm:t>
    </dgm:pt>
    <dgm:pt modelId="{085906FC-93AF-4619-A828-BE60741B2A1C}" type="parTrans" cxnId="{2B0FAE0C-CA46-4CB9-800C-7BA383DA2C1F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EF6A2D7A-1C55-4F7A-AFDD-F08AE231D743}" type="sibTrans" cxnId="{2B0FAE0C-CA46-4CB9-800C-7BA383DA2C1F}">
      <dgm:prSet/>
      <dgm:spPr/>
      <dgm:t>
        <a:bodyPr/>
        <a:lstStyle/>
        <a:p>
          <a:endParaRPr lang="el-GR" sz="1600" b="1">
            <a:solidFill>
              <a:schemeClr val="tx1"/>
            </a:solidFill>
          </a:endParaRPr>
        </a:p>
      </dgm:t>
    </dgm:pt>
    <dgm:pt modelId="{3B81A32C-17CF-4C19-9633-458D6EC0DB0A}" type="pres">
      <dgm:prSet presAssocID="{F78FEF47-7FCB-4FC7-A5B3-DDF5973E9988}" presName="Name0" presStyleCnt="0">
        <dgm:presLayoutVars>
          <dgm:dir/>
          <dgm:animLvl val="lvl"/>
          <dgm:resizeHandles val="exact"/>
        </dgm:presLayoutVars>
      </dgm:prSet>
      <dgm:spPr/>
    </dgm:pt>
    <dgm:pt modelId="{20DC077C-8443-4368-B610-A4B9E1685BF7}" type="pres">
      <dgm:prSet presAssocID="{E2572193-79A4-42D2-8A41-01ADCC4F499D}" presName="parTxOnly" presStyleLbl="node1" presStyleIdx="0" presStyleCnt="5" custScaleX="1157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800772B-09AF-4305-B282-FD6BAA7AB3E3}" type="pres">
      <dgm:prSet presAssocID="{DA677154-D64E-46DB-8974-E81F636FA185}" presName="parTxOnlySpace" presStyleCnt="0"/>
      <dgm:spPr/>
    </dgm:pt>
    <dgm:pt modelId="{7E450CE7-BE9A-4E79-8929-1675062B23DF}" type="pres">
      <dgm:prSet presAssocID="{BF63BD05-4A6A-484E-B82B-BE8626279038}" presName="parTxOnly" presStyleLbl="node1" presStyleIdx="1" presStyleCnt="5" custScaleX="11564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910400E-E030-477E-B97A-BAD537ABB622}" type="pres">
      <dgm:prSet presAssocID="{B1EA9CED-8F66-4E77-BE08-90120F8A34E1}" presName="parTxOnlySpace" presStyleCnt="0"/>
      <dgm:spPr/>
    </dgm:pt>
    <dgm:pt modelId="{654C6D58-D33C-4F13-BEF4-265B20496807}" type="pres">
      <dgm:prSet presAssocID="{E92F5D5D-270B-451A-BC08-C72AE32F7630}" presName="parTxOnly" presStyleLbl="node1" presStyleIdx="2" presStyleCnt="5" custScaleX="10874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5B910EE-1749-4454-863D-B7E160720420}" type="pres">
      <dgm:prSet presAssocID="{EA34C997-0F99-4326-8D45-EDA08BA3A81E}" presName="parTxOnlySpace" presStyleCnt="0"/>
      <dgm:spPr/>
    </dgm:pt>
    <dgm:pt modelId="{A6BB088D-2E4E-4E55-BA75-AE82D791E296}" type="pres">
      <dgm:prSet presAssocID="{FD5071BB-9EE7-4885-903A-BDEA5AEE85C6}" presName="parTxOnly" presStyleLbl="node1" presStyleIdx="3" presStyleCnt="5" custScaleX="109146" custLinFactNeighborX="-1793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6676835-AD80-4B99-B881-1936AB737DDA}" type="pres">
      <dgm:prSet presAssocID="{6450F1C4-2D80-4B1F-9CFA-A54324AC972A}" presName="parTxOnlySpace" presStyleCnt="0"/>
      <dgm:spPr/>
    </dgm:pt>
    <dgm:pt modelId="{FE5D6679-16D4-4025-8DAD-B9AF7AA7C57E}" type="pres">
      <dgm:prSet presAssocID="{FD63C0A5-2474-49EA-99DA-CEA909D04F2A}" presName="parTxOnly" presStyleLbl="node1" presStyleIdx="4" presStyleCnt="5" custScaleX="1135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8883F1B3-7C92-46D3-87F8-B27B1F51AA12}" type="presOf" srcId="{BF63BD05-4A6A-484E-B82B-BE8626279038}" destId="{7E450CE7-BE9A-4E79-8929-1675062B23DF}" srcOrd="0" destOrd="0" presId="urn:microsoft.com/office/officeart/2005/8/layout/chevron1"/>
    <dgm:cxn modelId="{D9CA01BD-DDA0-4E4D-8EF3-9F5F8170AA48}" srcId="{F78FEF47-7FCB-4FC7-A5B3-DDF5973E9988}" destId="{BF63BD05-4A6A-484E-B82B-BE8626279038}" srcOrd="1" destOrd="0" parTransId="{5581DD9F-C31C-440F-A5DA-61053D03381D}" sibTransId="{B1EA9CED-8F66-4E77-BE08-90120F8A34E1}"/>
    <dgm:cxn modelId="{53E43440-2F26-49C6-BC06-016B7D17E736}" type="presOf" srcId="{E92F5D5D-270B-451A-BC08-C72AE32F7630}" destId="{654C6D58-D33C-4F13-BEF4-265B20496807}" srcOrd="0" destOrd="0" presId="urn:microsoft.com/office/officeart/2005/8/layout/chevron1"/>
    <dgm:cxn modelId="{D51F5AA8-8B84-4BCE-804D-E4B3352790A4}" srcId="{F78FEF47-7FCB-4FC7-A5B3-DDF5973E9988}" destId="{E92F5D5D-270B-451A-BC08-C72AE32F7630}" srcOrd="2" destOrd="0" parTransId="{AD51713F-291F-4EC9-AE50-6C824157C450}" sibTransId="{EA34C997-0F99-4326-8D45-EDA08BA3A81E}"/>
    <dgm:cxn modelId="{380435A4-15EE-447D-9A36-92AC765D57EE}" type="presOf" srcId="{FD63C0A5-2474-49EA-99DA-CEA909D04F2A}" destId="{FE5D6679-16D4-4025-8DAD-B9AF7AA7C57E}" srcOrd="0" destOrd="0" presId="urn:microsoft.com/office/officeart/2005/8/layout/chevron1"/>
    <dgm:cxn modelId="{37A52F02-12C3-4427-8476-6283C9F7BD82}" type="presOf" srcId="{E2572193-79A4-42D2-8A41-01ADCC4F499D}" destId="{20DC077C-8443-4368-B610-A4B9E1685BF7}" srcOrd="0" destOrd="0" presId="urn:microsoft.com/office/officeart/2005/8/layout/chevron1"/>
    <dgm:cxn modelId="{B068DB3D-7048-4701-89B4-1D7A27536235}" type="presOf" srcId="{FD5071BB-9EE7-4885-903A-BDEA5AEE85C6}" destId="{A6BB088D-2E4E-4E55-BA75-AE82D791E296}" srcOrd="0" destOrd="0" presId="urn:microsoft.com/office/officeart/2005/8/layout/chevron1"/>
    <dgm:cxn modelId="{2B0FAE0C-CA46-4CB9-800C-7BA383DA2C1F}" srcId="{F78FEF47-7FCB-4FC7-A5B3-DDF5973E9988}" destId="{FD63C0A5-2474-49EA-99DA-CEA909D04F2A}" srcOrd="4" destOrd="0" parTransId="{085906FC-93AF-4619-A828-BE60741B2A1C}" sibTransId="{EF6A2D7A-1C55-4F7A-AFDD-F08AE231D743}"/>
    <dgm:cxn modelId="{7C3B7CE2-54EF-4FFB-BA68-AC1BB3488E8C}" srcId="{F78FEF47-7FCB-4FC7-A5B3-DDF5973E9988}" destId="{FD5071BB-9EE7-4885-903A-BDEA5AEE85C6}" srcOrd="3" destOrd="0" parTransId="{9AA761B2-E7FB-47C4-BE03-E6EEFB3771D3}" sibTransId="{6450F1C4-2D80-4B1F-9CFA-A54324AC972A}"/>
    <dgm:cxn modelId="{3A69643B-6457-4743-95BF-DA524C52231D}" srcId="{F78FEF47-7FCB-4FC7-A5B3-DDF5973E9988}" destId="{E2572193-79A4-42D2-8A41-01ADCC4F499D}" srcOrd="0" destOrd="0" parTransId="{AB446C3A-2DA6-4FFC-A658-2099E00E2485}" sibTransId="{DA677154-D64E-46DB-8974-E81F636FA185}"/>
    <dgm:cxn modelId="{B516B887-CB59-48D5-9F40-C0E49485AB7D}" type="presOf" srcId="{F78FEF47-7FCB-4FC7-A5B3-DDF5973E9988}" destId="{3B81A32C-17CF-4C19-9633-458D6EC0DB0A}" srcOrd="0" destOrd="0" presId="urn:microsoft.com/office/officeart/2005/8/layout/chevron1"/>
    <dgm:cxn modelId="{F6C8C26A-6E49-4367-A6E9-56D79FD2D4C8}" type="presParOf" srcId="{3B81A32C-17CF-4C19-9633-458D6EC0DB0A}" destId="{20DC077C-8443-4368-B610-A4B9E1685BF7}" srcOrd="0" destOrd="0" presId="urn:microsoft.com/office/officeart/2005/8/layout/chevron1"/>
    <dgm:cxn modelId="{3D4A789C-49C6-478A-9E77-DA072CA81831}" type="presParOf" srcId="{3B81A32C-17CF-4C19-9633-458D6EC0DB0A}" destId="{5800772B-09AF-4305-B282-FD6BAA7AB3E3}" srcOrd="1" destOrd="0" presId="urn:microsoft.com/office/officeart/2005/8/layout/chevron1"/>
    <dgm:cxn modelId="{AA9A171C-5DA3-4167-AF07-1C6609D19C27}" type="presParOf" srcId="{3B81A32C-17CF-4C19-9633-458D6EC0DB0A}" destId="{7E450CE7-BE9A-4E79-8929-1675062B23DF}" srcOrd="2" destOrd="0" presId="urn:microsoft.com/office/officeart/2005/8/layout/chevron1"/>
    <dgm:cxn modelId="{EFA973D7-A0FD-4965-A01A-98D21C3B37B3}" type="presParOf" srcId="{3B81A32C-17CF-4C19-9633-458D6EC0DB0A}" destId="{3910400E-E030-477E-B97A-BAD537ABB622}" srcOrd="3" destOrd="0" presId="urn:microsoft.com/office/officeart/2005/8/layout/chevron1"/>
    <dgm:cxn modelId="{9B6F07FA-FD18-4823-A5B2-F0F0E5DEF6B4}" type="presParOf" srcId="{3B81A32C-17CF-4C19-9633-458D6EC0DB0A}" destId="{654C6D58-D33C-4F13-BEF4-265B20496807}" srcOrd="4" destOrd="0" presId="urn:microsoft.com/office/officeart/2005/8/layout/chevron1"/>
    <dgm:cxn modelId="{8D6310A5-02B5-429A-B1EF-83C096D8071E}" type="presParOf" srcId="{3B81A32C-17CF-4C19-9633-458D6EC0DB0A}" destId="{65B910EE-1749-4454-863D-B7E160720420}" srcOrd="5" destOrd="0" presId="urn:microsoft.com/office/officeart/2005/8/layout/chevron1"/>
    <dgm:cxn modelId="{EBEED209-FF26-4D09-A7E6-D16DC1BDC0F3}" type="presParOf" srcId="{3B81A32C-17CF-4C19-9633-458D6EC0DB0A}" destId="{A6BB088D-2E4E-4E55-BA75-AE82D791E296}" srcOrd="6" destOrd="0" presId="urn:microsoft.com/office/officeart/2005/8/layout/chevron1"/>
    <dgm:cxn modelId="{BD92EAE8-C628-4D24-9710-5C521755D8A1}" type="presParOf" srcId="{3B81A32C-17CF-4C19-9633-458D6EC0DB0A}" destId="{96676835-AD80-4B99-B881-1936AB737DDA}" srcOrd="7" destOrd="0" presId="urn:microsoft.com/office/officeart/2005/8/layout/chevron1"/>
    <dgm:cxn modelId="{AB0BD9B7-4779-4E85-BEAB-9AEFFEAD2EC9}" type="presParOf" srcId="{3B81A32C-17CF-4C19-9633-458D6EC0DB0A}" destId="{FE5D6679-16D4-4025-8DAD-B9AF7AA7C57E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8FEF47-7FCB-4FC7-A5B3-DDF5973E9988}" type="doc">
      <dgm:prSet loTypeId="urn:microsoft.com/office/officeart/2005/8/layout/hProcess11" loCatId="process" qsTypeId="urn:microsoft.com/office/officeart/2005/8/quickstyle/3d4" qsCatId="3D" csTypeId="urn:microsoft.com/office/officeart/2005/8/colors/colorful1#2" csCatId="colorful" phldr="1"/>
      <dgm:spPr/>
    </dgm:pt>
    <dgm:pt modelId="{E2572193-79A4-42D2-8A41-01ADCC4F499D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Σεπτέμβριος –Δεκέμβριος    2019</a:t>
          </a:r>
          <a:endParaRPr lang="el-GR" sz="1600" b="1" dirty="0">
            <a:solidFill>
              <a:schemeClr val="bg1"/>
            </a:solidFill>
          </a:endParaRPr>
        </a:p>
      </dgm:t>
    </dgm:pt>
    <dgm:pt modelId="{AB446C3A-2DA6-4FFC-A658-2099E00E2485}" type="parTrans" cxnId="{3A69643B-6457-4743-95BF-DA524C52231D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DA677154-D64E-46DB-8974-E81F636FA185}" type="sibTrans" cxnId="{3A69643B-6457-4743-95BF-DA524C52231D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BF63BD05-4A6A-484E-B82B-BE8626279038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Ιανουάριος – Μάρτιος        2020</a:t>
          </a:r>
          <a:endParaRPr lang="el-GR" sz="1600" b="1" dirty="0">
            <a:solidFill>
              <a:schemeClr val="bg1"/>
            </a:solidFill>
          </a:endParaRPr>
        </a:p>
      </dgm:t>
    </dgm:pt>
    <dgm:pt modelId="{5581DD9F-C31C-440F-A5DA-61053D03381D}" type="parTrans" cxnId="{D9CA01BD-DDA0-4E4D-8EF3-9F5F8170AA48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B1EA9CED-8F66-4E77-BE08-90120F8A34E1}" type="sibTrans" cxnId="{D9CA01BD-DDA0-4E4D-8EF3-9F5F8170AA48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E92F5D5D-270B-451A-BC08-C72AE32F7630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Μάρτιος- Απρίλιος          2020</a:t>
          </a:r>
          <a:endParaRPr lang="el-GR" sz="1600" b="1" dirty="0">
            <a:solidFill>
              <a:schemeClr val="bg1"/>
            </a:solidFill>
          </a:endParaRPr>
        </a:p>
      </dgm:t>
    </dgm:pt>
    <dgm:pt modelId="{AD51713F-291F-4EC9-AE50-6C824157C450}" type="parTrans" cxnId="{D51F5AA8-8B84-4BCE-804D-E4B3352790A4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EA34C997-0F99-4326-8D45-EDA08BA3A81E}" type="sibTrans" cxnId="{D51F5AA8-8B84-4BCE-804D-E4B3352790A4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FD5071BB-9EE7-4885-903A-BDEA5AEE85C6}">
      <dgm:prSet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Απρίλιος –Ιούλιος           2020</a:t>
          </a:r>
          <a:endParaRPr lang="el-GR" sz="1600" b="1" dirty="0">
            <a:solidFill>
              <a:schemeClr val="bg1"/>
            </a:solidFill>
          </a:endParaRPr>
        </a:p>
      </dgm:t>
    </dgm:pt>
    <dgm:pt modelId="{9AA761B2-E7FB-47C4-BE03-E6EEFB3771D3}" type="parTrans" cxnId="{7C3B7CE2-54EF-4FFB-BA68-AC1BB3488E8C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6450F1C4-2D80-4B1F-9CFA-A54324AC972A}" type="sibTrans" cxnId="{7C3B7CE2-54EF-4FFB-BA68-AC1BB3488E8C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FD63C0A5-2474-49EA-99DA-CEA909D04F2A}">
      <dgm:prSet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Ιούλιος 2020 –</a:t>
          </a:r>
        </a:p>
        <a:p>
          <a:endParaRPr lang="el-GR" sz="1600" b="1" dirty="0">
            <a:solidFill>
              <a:schemeClr val="bg1"/>
            </a:solidFill>
          </a:endParaRPr>
        </a:p>
      </dgm:t>
    </dgm:pt>
    <dgm:pt modelId="{085906FC-93AF-4619-A828-BE60741B2A1C}" type="parTrans" cxnId="{2B0FAE0C-CA46-4CB9-800C-7BA383DA2C1F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EF6A2D7A-1C55-4F7A-AFDD-F08AE231D743}" type="sibTrans" cxnId="{2B0FAE0C-CA46-4CB9-800C-7BA383DA2C1F}">
      <dgm:prSet/>
      <dgm:spPr/>
      <dgm:t>
        <a:bodyPr/>
        <a:lstStyle/>
        <a:p>
          <a:endParaRPr lang="el-GR" sz="1600" b="1">
            <a:solidFill>
              <a:schemeClr val="bg1"/>
            </a:solidFill>
          </a:endParaRPr>
        </a:p>
      </dgm:t>
    </dgm:pt>
    <dgm:pt modelId="{BAE80A27-F968-489A-854D-D967D6E67686}" type="pres">
      <dgm:prSet presAssocID="{F78FEF47-7FCB-4FC7-A5B3-DDF5973E9988}" presName="Name0" presStyleCnt="0">
        <dgm:presLayoutVars>
          <dgm:dir/>
          <dgm:resizeHandles val="exact"/>
        </dgm:presLayoutVars>
      </dgm:prSet>
      <dgm:spPr/>
    </dgm:pt>
    <dgm:pt modelId="{41920A82-1E51-4C35-987A-021B1A978F1E}" type="pres">
      <dgm:prSet presAssocID="{F78FEF47-7FCB-4FC7-A5B3-DDF5973E9988}" presName="arrow" presStyleLbl="bgShp" presStyleIdx="0" presStyleCnt="1"/>
      <dgm:spPr/>
    </dgm:pt>
    <dgm:pt modelId="{28999052-1211-4BF0-B3C5-FEB4A7E1F2BB}" type="pres">
      <dgm:prSet presAssocID="{F78FEF47-7FCB-4FC7-A5B3-DDF5973E9988}" presName="points" presStyleCnt="0"/>
      <dgm:spPr/>
    </dgm:pt>
    <dgm:pt modelId="{B2ACAA9F-18A9-42D0-A747-D14268929765}" type="pres">
      <dgm:prSet presAssocID="{E2572193-79A4-42D2-8A41-01ADCC4F499D}" presName="compositeA" presStyleCnt="0"/>
      <dgm:spPr/>
    </dgm:pt>
    <dgm:pt modelId="{DEC23E37-350C-4970-9078-D354C13FAF6F}" type="pres">
      <dgm:prSet presAssocID="{E2572193-79A4-42D2-8A41-01ADCC4F499D}" presName="textA" presStyleLbl="revTx" presStyleIdx="0" presStyleCnt="5" custLinFactY="48148" custLinFactNeighborX="4551" custLinFactNeighborY="100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ADB6AF9C-440E-4BC9-B49B-E8B118131DB7}" type="pres">
      <dgm:prSet presAssocID="{E2572193-79A4-42D2-8A41-01ADCC4F499D}" presName="circleA" presStyleLbl="node1" presStyleIdx="0" presStyleCnt="5"/>
      <dgm:spPr/>
    </dgm:pt>
    <dgm:pt modelId="{C8A9F3C2-63B0-4AE3-BDAB-D3D16D867683}" type="pres">
      <dgm:prSet presAssocID="{E2572193-79A4-42D2-8A41-01ADCC4F499D}" presName="spaceA" presStyleCnt="0"/>
      <dgm:spPr/>
    </dgm:pt>
    <dgm:pt modelId="{49D50146-1CD5-4251-81E0-3CFA2BFD2EF7}" type="pres">
      <dgm:prSet presAssocID="{DA677154-D64E-46DB-8974-E81F636FA185}" presName="space" presStyleCnt="0"/>
      <dgm:spPr/>
    </dgm:pt>
    <dgm:pt modelId="{F13713E2-E500-4727-B531-74972C36B7CD}" type="pres">
      <dgm:prSet presAssocID="{BF63BD05-4A6A-484E-B82B-BE8626279038}" presName="compositeB" presStyleCnt="0"/>
      <dgm:spPr/>
    </dgm:pt>
    <dgm:pt modelId="{F262B773-991C-4071-B4F8-B9E0D7F0F161}" type="pres">
      <dgm:prSet presAssocID="{BF63BD05-4A6A-484E-B82B-BE8626279038}" presName="textB" presStyleLbl="revTx" presStyleIdx="1" presStyleCnt="5" custLinFactNeighborX="1939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FCEFD3D-C9CE-4034-BB81-9260C2A80AFA}" type="pres">
      <dgm:prSet presAssocID="{BF63BD05-4A6A-484E-B82B-BE8626279038}" presName="circleB" presStyleLbl="node1" presStyleIdx="1" presStyleCnt="5" custLinFactX="54449" custLinFactNeighborX="100000"/>
      <dgm:spPr/>
    </dgm:pt>
    <dgm:pt modelId="{A6A27BA3-52BB-49C6-9FB6-99472A68B7B4}" type="pres">
      <dgm:prSet presAssocID="{BF63BD05-4A6A-484E-B82B-BE8626279038}" presName="spaceB" presStyleCnt="0"/>
      <dgm:spPr/>
    </dgm:pt>
    <dgm:pt modelId="{F28E4511-EE3D-4ADD-A07A-A3639FC8D598}" type="pres">
      <dgm:prSet presAssocID="{B1EA9CED-8F66-4E77-BE08-90120F8A34E1}" presName="space" presStyleCnt="0"/>
      <dgm:spPr/>
    </dgm:pt>
    <dgm:pt modelId="{D8B63D71-1DC6-4BC7-813C-B922EA7F2C2B}" type="pres">
      <dgm:prSet presAssocID="{E92F5D5D-270B-451A-BC08-C72AE32F7630}" presName="compositeA" presStyleCnt="0"/>
      <dgm:spPr/>
    </dgm:pt>
    <dgm:pt modelId="{6ACB2CBE-639C-410B-93D2-14EEBFA464F1}" type="pres">
      <dgm:prSet presAssocID="{E92F5D5D-270B-451A-BC08-C72AE32F7630}" presName="textA" presStyleLbl="revTx" presStyleIdx="2" presStyleCnt="5" custLinFactY="48148" custLinFactNeighborX="29096" custLinFactNeighborY="100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F8C156C-C24B-4B29-8084-65A94A04F565}" type="pres">
      <dgm:prSet presAssocID="{E92F5D5D-270B-451A-BC08-C72AE32F7630}" presName="circleA" presStyleLbl="node1" presStyleIdx="2" presStyleCnt="5" custLinFactX="92593" custLinFactNeighborX="100000"/>
      <dgm:spPr/>
    </dgm:pt>
    <dgm:pt modelId="{973BBFFC-AED6-4276-88C3-77B3C8FECE06}" type="pres">
      <dgm:prSet presAssocID="{E92F5D5D-270B-451A-BC08-C72AE32F7630}" presName="spaceA" presStyleCnt="0"/>
      <dgm:spPr/>
    </dgm:pt>
    <dgm:pt modelId="{9389B990-0844-4190-B4BE-F94EF921E64F}" type="pres">
      <dgm:prSet presAssocID="{EA34C997-0F99-4326-8D45-EDA08BA3A81E}" presName="space" presStyleCnt="0"/>
      <dgm:spPr/>
    </dgm:pt>
    <dgm:pt modelId="{02406BB7-8AE5-4B12-B6FA-F2674CD0B788}" type="pres">
      <dgm:prSet presAssocID="{FD5071BB-9EE7-4885-903A-BDEA5AEE85C6}" presName="compositeB" presStyleCnt="0"/>
      <dgm:spPr/>
    </dgm:pt>
    <dgm:pt modelId="{CE02655A-8086-4761-A4A8-F1272B954B26}" type="pres">
      <dgm:prSet presAssocID="{FD5071BB-9EE7-4885-903A-BDEA5AEE85C6}" presName="textB" presStyleLbl="revTx" presStyleIdx="3" presStyleCnt="5" custLinFactNeighborX="3197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268425A-01AF-4E0E-A7C4-03590DBFEFED}" type="pres">
      <dgm:prSet presAssocID="{FD5071BB-9EE7-4885-903A-BDEA5AEE85C6}" presName="circleB" presStyleLbl="node1" presStyleIdx="3" presStyleCnt="5" custLinFactX="100000" custLinFactNeighborX="130738"/>
      <dgm:spPr/>
    </dgm:pt>
    <dgm:pt modelId="{403FC87D-8A7C-4647-A72F-27C343761AE1}" type="pres">
      <dgm:prSet presAssocID="{FD5071BB-9EE7-4885-903A-BDEA5AEE85C6}" presName="spaceB" presStyleCnt="0"/>
      <dgm:spPr/>
    </dgm:pt>
    <dgm:pt modelId="{E560846B-C0E2-4E7C-B116-3A0FE931B9C7}" type="pres">
      <dgm:prSet presAssocID="{6450F1C4-2D80-4B1F-9CFA-A54324AC972A}" presName="space" presStyleCnt="0"/>
      <dgm:spPr/>
    </dgm:pt>
    <dgm:pt modelId="{527035E2-A692-4A1B-BB66-772ED32C27CD}" type="pres">
      <dgm:prSet presAssocID="{FD63C0A5-2474-49EA-99DA-CEA909D04F2A}" presName="compositeA" presStyleCnt="0"/>
      <dgm:spPr/>
    </dgm:pt>
    <dgm:pt modelId="{6BD01E6D-15CC-420E-9AFB-9399E1D40C41}" type="pres">
      <dgm:prSet presAssocID="{FD63C0A5-2474-49EA-99DA-CEA909D04F2A}" presName="textA" presStyleLbl="revTx" presStyleIdx="4" presStyleCnt="5" custLinFactY="50000" custLinFactNeighborX="48499" custLinFactNeighborY="10000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1CF829A-0924-4854-9130-9F64F760CD53}" type="pres">
      <dgm:prSet presAssocID="{FD63C0A5-2474-49EA-99DA-CEA909D04F2A}" presName="circleA" presStyleLbl="node1" presStyleIdx="4" presStyleCnt="5" custLinFactX="179994" custLinFactNeighborX="200000"/>
      <dgm:spPr/>
    </dgm:pt>
    <dgm:pt modelId="{2ADA47D9-3221-4892-9C43-05407037F7F3}" type="pres">
      <dgm:prSet presAssocID="{FD63C0A5-2474-49EA-99DA-CEA909D04F2A}" presName="spaceA" presStyleCnt="0"/>
      <dgm:spPr/>
    </dgm:pt>
  </dgm:ptLst>
  <dgm:cxnLst>
    <dgm:cxn modelId="{7C3B7CE2-54EF-4FFB-BA68-AC1BB3488E8C}" srcId="{F78FEF47-7FCB-4FC7-A5B3-DDF5973E9988}" destId="{FD5071BB-9EE7-4885-903A-BDEA5AEE85C6}" srcOrd="3" destOrd="0" parTransId="{9AA761B2-E7FB-47C4-BE03-E6EEFB3771D3}" sibTransId="{6450F1C4-2D80-4B1F-9CFA-A54324AC972A}"/>
    <dgm:cxn modelId="{2B0FAE0C-CA46-4CB9-800C-7BA383DA2C1F}" srcId="{F78FEF47-7FCB-4FC7-A5B3-DDF5973E9988}" destId="{FD63C0A5-2474-49EA-99DA-CEA909D04F2A}" srcOrd="4" destOrd="0" parTransId="{085906FC-93AF-4619-A828-BE60741B2A1C}" sibTransId="{EF6A2D7A-1C55-4F7A-AFDD-F08AE231D743}"/>
    <dgm:cxn modelId="{4289F096-2BB0-4D91-9428-4259263841A6}" type="presOf" srcId="{E2572193-79A4-42D2-8A41-01ADCC4F499D}" destId="{DEC23E37-350C-4970-9078-D354C13FAF6F}" srcOrd="0" destOrd="0" presId="urn:microsoft.com/office/officeart/2005/8/layout/hProcess11"/>
    <dgm:cxn modelId="{B0A41D12-A8A1-42A3-A525-101432E0D7FF}" type="presOf" srcId="{F78FEF47-7FCB-4FC7-A5B3-DDF5973E9988}" destId="{BAE80A27-F968-489A-854D-D967D6E67686}" srcOrd="0" destOrd="0" presId="urn:microsoft.com/office/officeart/2005/8/layout/hProcess11"/>
    <dgm:cxn modelId="{D9CA01BD-DDA0-4E4D-8EF3-9F5F8170AA48}" srcId="{F78FEF47-7FCB-4FC7-A5B3-DDF5973E9988}" destId="{BF63BD05-4A6A-484E-B82B-BE8626279038}" srcOrd="1" destOrd="0" parTransId="{5581DD9F-C31C-440F-A5DA-61053D03381D}" sibTransId="{B1EA9CED-8F66-4E77-BE08-90120F8A34E1}"/>
    <dgm:cxn modelId="{B6C9C8D4-1E2B-4C67-BDE6-A623DAA831C5}" type="presOf" srcId="{BF63BD05-4A6A-484E-B82B-BE8626279038}" destId="{F262B773-991C-4071-B4F8-B9E0D7F0F161}" srcOrd="0" destOrd="0" presId="urn:microsoft.com/office/officeart/2005/8/layout/hProcess11"/>
    <dgm:cxn modelId="{0CAAA0A3-6C99-4665-BE62-4EF349A2A1C1}" type="presOf" srcId="{FD5071BB-9EE7-4885-903A-BDEA5AEE85C6}" destId="{CE02655A-8086-4761-A4A8-F1272B954B26}" srcOrd="0" destOrd="0" presId="urn:microsoft.com/office/officeart/2005/8/layout/hProcess11"/>
    <dgm:cxn modelId="{21BD4D4A-2592-4AEF-8C5D-5A9D6B7AEEDC}" type="presOf" srcId="{E92F5D5D-270B-451A-BC08-C72AE32F7630}" destId="{6ACB2CBE-639C-410B-93D2-14EEBFA464F1}" srcOrd="0" destOrd="0" presId="urn:microsoft.com/office/officeart/2005/8/layout/hProcess11"/>
    <dgm:cxn modelId="{3A69643B-6457-4743-95BF-DA524C52231D}" srcId="{F78FEF47-7FCB-4FC7-A5B3-DDF5973E9988}" destId="{E2572193-79A4-42D2-8A41-01ADCC4F499D}" srcOrd="0" destOrd="0" parTransId="{AB446C3A-2DA6-4FFC-A658-2099E00E2485}" sibTransId="{DA677154-D64E-46DB-8974-E81F636FA185}"/>
    <dgm:cxn modelId="{18780561-41C3-4288-AD45-B646764579AF}" type="presOf" srcId="{FD63C0A5-2474-49EA-99DA-CEA909D04F2A}" destId="{6BD01E6D-15CC-420E-9AFB-9399E1D40C41}" srcOrd="0" destOrd="0" presId="urn:microsoft.com/office/officeart/2005/8/layout/hProcess11"/>
    <dgm:cxn modelId="{D51F5AA8-8B84-4BCE-804D-E4B3352790A4}" srcId="{F78FEF47-7FCB-4FC7-A5B3-DDF5973E9988}" destId="{E92F5D5D-270B-451A-BC08-C72AE32F7630}" srcOrd="2" destOrd="0" parTransId="{AD51713F-291F-4EC9-AE50-6C824157C450}" sibTransId="{EA34C997-0F99-4326-8D45-EDA08BA3A81E}"/>
    <dgm:cxn modelId="{D90532D2-6E51-472A-A461-425A09FC2755}" type="presParOf" srcId="{BAE80A27-F968-489A-854D-D967D6E67686}" destId="{41920A82-1E51-4C35-987A-021B1A978F1E}" srcOrd="0" destOrd="0" presId="urn:microsoft.com/office/officeart/2005/8/layout/hProcess11"/>
    <dgm:cxn modelId="{9B77EAA8-A45F-48C5-88E4-9BC73F5A9468}" type="presParOf" srcId="{BAE80A27-F968-489A-854D-D967D6E67686}" destId="{28999052-1211-4BF0-B3C5-FEB4A7E1F2BB}" srcOrd="1" destOrd="0" presId="urn:microsoft.com/office/officeart/2005/8/layout/hProcess11"/>
    <dgm:cxn modelId="{FEBA470C-704E-400F-B813-25C1CD906FA6}" type="presParOf" srcId="{28999052-1211-4BF0-B3C5-FEB4A7E1F2BB}" destId="{B2ACAA9F-18A9-42D0-A747-D14268929765}" srcOrd="0" destOrd="0" presId="urn:microsoft.com/office/officeart/2005/8/layout/hProcess11"/>
    <dgm:cxn modelId="{CB9BBC37-BC08-41F5-B0E8-B0870787F08C}" type="presParOf" srcId="{B2ACAA9F-18A9-42D0-A747-D14268929765}" destId="{DEC23E37-350C-4970-9078-D354C13FAF6F}" srcOrd="0" destOrd="0" presId="urn:microsoft.com/office/officeart/2005/8/layout/hProcess11"/>
    <dgm:cxn modelId="{490767C4-4304-453A-9E2A-8D3F2E55E851}" type="presParOf" srcId="{B2ACAA9F-18A9-42D0-A747-D14268929765}" destId="{ADB6AF9C-440E-4BC9-B49B-E8B118131DB7}" srcOrd="1" destOrd="0" presId="urn:microsoft.com/office/officeart/2005/8/layout/hProcess11"/>
    <dgm:cxn modelId="{1AB28D16-CC62-4AB4-BA1C-E73301E6F922}" type="presParOf" srcId="{B2ACAA9F-18A9-42D0-A747-D14268929765}" destId="{C8A9F3C2-63B0-4AE3-BDAB-D3D16D867683}" srcOrd="2" destOrd="0" presId="urn:microsoft.com/office/officeart/2005/8/layout/hProcess11"/>
    <dgm:cxn modelId="{070507AD-5DBF-4CB1-A45B-EF839668436F}" type="presParOf" srcId="{28999052-1211-4BF0-B3C5-FEB4A7E1F2BB}" destId="{49D50146-1CD5-4251-81E0-3CFA2BFD2EF7}" srcOrd="1" destOrd="0" presId="urn:microsoft.com/office/officeart/2005/8/layout/hProcess11"/>
    <dgm:cxn modelId="{6E9F0386-CCD7-45DE-A758-37B707F1B944}" type="presParOf" srcId="{28999052-1211-4BF0-B3C5-FEB4A7E1F2BB}" destId="{F13713E2-E500-4727-B531-74972C36B7CD}" srcOrd="2" destOrd="0" presId="urn:microsoft.com/office/officeart/2005/8/layout/hProcess11"/>
    <dgm:cxn modelId="{E58A7EC7-D81B-4151-BF70-1AE92842FADC}" type="presParOf" srcId="{F13713E2-E500-4727-B531-74972C36B7CD}" destId="{F262B773-991C-4071-B4F8-B9E0D7F0F161}" srcOrd="0" destOrd="0" presId="urn:microsoft.com/office/officeart/2005/8/layout/hProcess11"/>
    <dgm:cxn modelId="{BAF8733F-BA36-4861-BA2A-4B077E132B2E}" type="presParOf" srcId="{F13713E2-E500-4727-B531-74972C36B7CD}" destId="{3FCEFD3D-C9CE-4034-BB81-9260C2A80AFA}" srcOrd="1" destOrd="0" presId="urn:microsoft.com/office/officeart/2005/8/layout/hProcess11"/>
    <dgm:cxn modelId="{D88CFE67-8FAB-46F1-9469-B908C5454225}" type="presParOf" srcId="{F13713E2-E500-4727-B531-74972C36B7CD}" destId="{A6A27BA3-52BB-49C6-9FB6-99472A68B7B4}" srcOrd="2" destOrd="0" presId="urn:microsoft.com/office/officeart/2005/8/layout/hProcess11"/>
    <dgm:cxn modelId="{50C95208-A3D0-4DBC-BA08-E89E7FBD5D37}" type="presParOf" srcId="{28999052-1211-4BF0-B3C5-FEB4A7E1F2BB}" destId="{F28E4511-EE3D-4ADD-A07A-A3639FC8D598}" srcOrd="3" destOrd="0" presId="urn:microsoft.com/office/officeart/2005/8/layout/hProcess11"/>
    <dgm:cxn modelId="{07D9DFE5-17EE-4148-968F-18DB2B7D119F}" type="presParOf" srcId="{28999052-1211-4BF0-B3C5-FEB4A7E1F2BB}" destId="{D8B63D71-1DC6-4BC7-813C-B922EA7F2C2B}" srcOrd="4" destOrd="0" presId="urn:microsoft.com/office/officeart/2005/8/layout/hProcess11"/>
    <dgm:cxn modelId="{3DA36217-9837-4D48-9C94-A2F7D6FA0CC6}" type="presParOf" srcId="{D8B63D71-1DC6-4BC7-813C-B922EA7F2C2B}" destId="{6ACB2CBE-639C-410B-93D2-14EEBFA464F1}" srcOrd="0" destOrd="0" presId="urn:microsoft.com/office/officeart/2005/8/layout/hProcess11"/>
    <dgm:cxn modelId="{93CDAE77-1877-4DB7-ACD5-056B68B6FEFA}" type="presParOf" srcId="{D8B63D71-1DC6-4BC7-813C-B922EA7F2C2B}" destId="{DF8C156C-C24B-4B29-8084-65A94A04F565}" srcOrd="1" destOrd="0" presId="urn:microsoft.com/office/officeart/2005/8/layout/hProcess11"/>
    <dgm:cxn modelId="{5823A810-DF1B-4AE2-891D-3B8F16236DEC}" type="presParOf" srcId="{D8B63D71-1DC6-4BC7-813C-B922EA7F2C2B}" destId="{973BBFFC-AED6-4276-88C3-77B3C8FECE06}" srcOrd="2" destOrd="0" presId="urn:microsoft.com/office/officeart/2005/8/layout/hProcess11"/>
    <dgm:cxn modelId="{F12F444E-774E-4AC1-902F-D2650987D2BA}" type="presParOf" srcId="{28999052-1211-4BF0-B3C5-FEB4A7E1F2BB}" destId="{9389B990-0844-4190-B4BE-F94EF921E64F}" srcOrd="5" destOrd="0" presId="urn:microsoft.com/office/officeart/2005/8/layout/hProcess11"/>
    <dgm:cxn modelId="{FBA418FA-A7AD-44AA-898D-D24A0766BF10}" type="presParOf" srcId="{28999052-1211-4BF0-B3C5-FEB4A7E1F2BB}" destId="{02406BB7-8AE5-4B12-B6FA-F2674CD0B788}" srcOrd="6" destOrd="0" presId="urn:microsoft.com/office/officeart/2005/8/layout/hProcess11"/>
    <dgm:cxn modelId="{0357ABF3-8359-45EB-9A85-F6E05F1DED75}" type="presParOf" srcId="{02406BB7-8AE5-4B12-B6FA-F2674CD0B788}" destId="{CE02655A-8086-4761-A4A8-F1272B954B26}" srcOrd="0" destOrd="0" presId="urn:microsoft.com/office/officeart/2005/8/layout/hProcess11"/>
    <dgm:cxn modelId="{97C79B6E-3E95-4784-A568-40D9BC1034EF}" type="presParOf" srcId="{02406BB7-8AE5-4B12-B6FA-F2674CD0B788}" destId="{3268425A-01AF-4E0E-A7C4-03590DBFEFED}" srcOrd="1" destOrd="0" presId="urn:microsoft.com/office/officeart/2005/8/layout/hProcess11"/>
    <dgm:cxn modelId="{E3EDEE3C-FE1E-4D0D-B23B-A080381E26DB}" type="presParOf" srcId="{02406BB7-8AE5-4B12-B6FA-F2674CD0B788}" destId="{403FC87D-8A7C-4647-A72F-27C343761AE1}" srcOrd="2" destOrd="0" presId="urn:microsoft.com/office/officeart/2005/8/layout/hProcess11"/>
    <dgm:cxn modelId="{CB51A86B-7138-4149-9431-CD67E7A310DE}" type="presParOf" srcId="{28999052-1211-4BF0-B3C5-FEB4A7E1F2BB}" destId="{E560846B-C0E2-4E7C-B116-3A0FE931B9C7}" srcOrd="7" destOrd="0" presId="urn:microsoft.com/office/officeart/2005/8/layout/hProcess11"/>
    <dgm:cxn modelId="{3A933FB8-7E3C-40B3-8ED5-E83A96E8ED4C}" type="presParOf" srcId="{28999052-1211-4BF0-B3C5-FEB4A7E1F2BB}" destId="{527035E2-A692-4A1B-BB66-772ED32C27CD}" srcOrd="8" destOrd="0" presId="urn:microsoft.com/office/officeart/2005/8/layout/hProcess11"/>
    <dgm:cxn modelId="{7DB4AC62-1885-4D3D-884C-E0A377D45420}" type="presParOf" srcId="{527035E2-A692-4A1B-BB66-772ED32C27CD}" destId="{6BD01E6D-15CC-420E-9AFB-9399E1D40C41}" srcOrd="0" destOrd="0" presId="urn:microsoft.com/office/officeart/2005/8/layout/hProcess11"/>
    <dgm:cxn modelId="{A79BC65C-9B35-42FD-A29B-41606DD47430}" type="presParOf" srcId="{527035E2-A692-4A1B-BB66-772ED32C27CD}" destId="{91CF829A-0924-4854-9130-9F64F760CD53}" srcOrd="1" destOrd="0" presId="urn:microsoft.com/office/officeart/2005/8/layout/hProcess11"/>
    <dgm:cxn modelId="{CEE0FFD2-1407-4017-9F3D-83FB1084E0D2}" type="presParOf" srcId="{527035E2-A692-4A1B-BB66-772ED32C27CD}" destId="{2ADA47D9-3221-4892-9C43-05407037F7F3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0DC077C-8443-4368-B610-A4B9E1685BF7}">
      <dsp:nvSpPr>
        <dsp:cNvPr id="0" name=""/>
        <dsp:cNvSpPr/>
      </dsp:nvSpPr>
      <dsp:spPr>
        <a:xfrm>
          <a:off x="2493" y="1098783"/>
          <a:ext cx="1975941" cy="682753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Απλοποίηση Κανονιστικού Πλαισίου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2493" y="1098783"/>
        <a:ext cx="1975941" cy="682753"/>
      </dsp:txXfrm>
    </dsp:sp>
    <dsp:sp modelId="{7E450CE7-BE9A-4E79-8929-1675062B23DF}">
      <dsp:nvSpPr>
        <dsp:cNvPr id="0" name=""/>
        <dsp:cNvSpPr/>
      </dsp:nvSpPr>
      <dsp:spPr>
        <a:xfrm>
          <a:off x="1807746" y="1098783"/>
          <a:ext cx="1973961" cy="682753"/>
        </a:xfrm>
        <a:prstGeom prst="chevr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smtClean="0">
              <a:solidFill>
                <a:schemeClr val="bg1"/>
              </a:solidFill>
            </a:rPr>
            <a:t>Ανάπτυξη Εφαρμογών 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1807746" y="1098783"/>
        <a:ext cx="1973961" cy="682753"/>
      </dsp:txXfrm>
    </dsp:sp>
    <dsp:sp modelId="{654C6D58-D33C-4F13-BEF4-265B20496807}">
      <dsp:nvSpPr>
        <dsp:cNvPr id="0" name=""/>
        <dsp:cNvSpPr/>
      </dsp:nvSpPr>
      <dsp:spPr>
        <a:xfrm>
          <a:off x="3611019" y="1098783"/>
          <a:ext cx="1856083" cy="682753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smtClean="0">
              <a:solidFill>
                <a:schemeClr val="bg1"/>
              </a:solidFill>
            </a:rPr>
            <a:t>Έλεγχος Εφαρμογών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3611019" y="1098783"/>
        <a:ext cx="1856083" cy="682753"/>
      </dsp:txXfrm>
    </dsp:sp>
    <dsp:sp modelId="{A6BB088D-2E4E-4E55-BA75-AE82D791E296}">
      <dsp:nvSpPr>
        <dsp:cNvPr id="0" name=""/>
        <dsp:cNvSpPr/>
      </dsp:nvSpPr>
      <dsp:spPr>
        <a:xfrm>
          <a:off x="5265796" y="1098783"/>
          <a:ext cx="1862996" cy="682753"/>
        </a:xfrm>
        <a:prstGeom prst="chevron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smtClean="0">
              <a:solidFill>
                <a:schemeClr val="bg1"/>
              </a:solidFill>
            </a:rPr>
            <a:t>Πιλοτική Λειτουργία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5265796" y="1098783"/>
        <a:ext cx="1862996" cy="682753"/>
      </dsp:txXfrm>
    </dsp:sp>
    <dsp:sp modelId="{FE5D6679-16D4-4025-8DAD-B9AF7AA7C57E}">
      <dsp:nvSpPr>
        <dsp:cNvPr id="0" name=""/>
        <dsp:cNvSpPr/>
      </dsp:nvSpPr>
      <dsp:spPr>
        <a:xfrm>
          <a:off x="6988722" y="1098783"/>
          <a:ext cx="1937775" cy="682753"/>
        </a:xfrm>
        <a:prstGeom prst="chevron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Παραγωγική Λειτουργία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6988722" y="1098783"/>
        <a:ext cx="1937775" cy="68275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1920A82-1E51-4C35-987A-021B1A978F1E}">
      <dsp:nvSpPr>
        <dsp:cNvPr id="0" name=""/>
        <dsp:cNvSpPr/>
      </dsp:nvSpPr>
      <dsp:spPr>
        <a:xfrm>
          <a:off x="0" y="583264"/>
          <a:ext cx="8712968" cy="777686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z="-12700" extrusionH="1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C23E37-350C-4970-9078-D354C13FAF6F}">
      <dsp:nvSpPr>
        <dsp:cNvPr id="0" name=""/>
        <dsp:cNvSpPr/>
      </dsp:nvSpPr>
      <dsp:spPr>
        <a:xfrm>
          <a:off x="72015" y="1152126"/>
          <a:ext cx="1506688" cy="77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Σεπτέμβριος –Δεκέμβριος    2019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72015" y="1152126"/>
        <a:ext cx="1506688" cy="777686"/>
      </dsp:txXfrm>
    </dsp:sp>
    <dsp:sp modelId="{ADB6AF9C-440E-4BC9-B49B-E8B118131DB7}">
      <dsp:nvSpPr>
        <dsp:cNvPr id="0" name=""/>
        <dsp:cNvSpPr/>
      </dsp:nvSpPr>
      <dsp:spPr>
        <a:xfrm>
          <a:off x="659579" y="874897"/>
          <a:ext cx="194421" cy="19442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62B773-991C-4071-B4F8-B9E0D7F0F161}">
      <dsp:nvSpPr>
        <dsp:cNvPr id="0" name=""/>
        <dsp:cNvSpPr/>
      </dsp:nvSpPr>
      <dsp:spPr>
        <a:xfrm>
          <a:off x="1877690" y="1166529"/>
          <a:ext cx="1506688" cy="77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Ιανουάριος – Μάρτιος        2020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1877690" y="1166529"/>
        <a:ext cx="1506688" cy="777686"/>
      </dsp:txXfrm>
    </dsp:sp>
    <dsp:sp modelId="{3FCEFD3D-C9CE-4034-BB81-9260C2A80AFA}">
      <dsp:nvSpPr>
        <dsp:cNvPr id="0" name=""/>
        <dsp:cNvSpPr/>
      </dsp:nvSpPr>
      <dsp:spPr>
        <a:xfrm>
          <a:off x="2541884" y="874897"/>
          <a:ext cx="194421" cy="19442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CB2CBE-639C-410B-93D2-14EEBFA464F1}">
      <dsp:nvSpPr>
        <dsp:cNvPr id="0" name=""/>
        <dsp:cNvSpPr/>
      </dsp:nvSpPr>
      <dsp:spPr>
        <a:xfrm>
          <a:off x="3605877" y="1152126"/>
          <a:ext cx="1506688" cy="77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Μάρτιος- Απρίλιος          2020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3605877" y="1152126"/>
        <a:ext cx="1506688" cy="777686"/>
      </dsp:txXfrm>
    </dsp:sp>
    <dsp:sp modelId="{DF8C156C-C24B-4B29-8084-65A94A04F565}">
      <dsp:nvSpPr>
        <dsp:cNvPr id="0" name=""/>
        <dsp:cNvSpPr/>
      </dsp:nvSpPr>
      <dsp:spPr>
        <a:xfrm>
          <a:off x="4198067" y="874897"/>
          <a:ext cx="194421" cy="19442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02655A-8086-4761-A4A8-F1272B954B26}">
      <dsp:nvSpPr>
        <dsp:cNvPr id="0" name=""/>
        <dsp:cNvSpPr/>
      </dsp:nvSpPr>
      <dsp:spPr>
        <a:xfrm>
          <a:off x="5231232" y="1166529"/>
          <a:ext cx="1506688" cy="77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Απρίλιος –Ιούλιος           2020</a:t>
          </a:r>
          <a:endParaRPr lang="el-GR" sz="1600" b="1" kern="1200" dirty="0">
            <a:solidFill>
              <a:schemeClr val="bg1"/>
            </a:solidFill>
          </a:endParaRPr>
        </a:p>
      </dsp:txBody>
      <dsp:txXfrm>
        <a:off x="5231232" y="1166529"/>
        <a:ext cx="1506688" cy="777686"/>
      </dsp:txXfrm>
    </dsp:sp>
    <dsp:sp modelId="{3268425A-01AF-4E0E-A7C4-03590DBFEFED}">
      <dsp:nvSpPr>
        <dsp:cNvPr id="0" name=""/>
        <dsp:cNvSpPr/>
      </dsp:nvSpPr>
      <dsp:spPr>
        <a:xfrm>
          <a:off x="5854252" y="874897"/>
          <a:ext cx="194421" cy="19442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D01E6D-15CC-420E-9AFB-9399E1D40C41}">
      <dsp:nvSpPr>
        <dsp:cNvPr id="0" name=""/>
        <dsp:cNvSpPr/>
      </dsp:nvSpPr>
      <dsp:spPr>
        <a:xfrm>
          <a:off x="7062265" y="1166529"/>
          <a:ext cx="1506688" cy="777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b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 smtClean="0">
              <a:solidFill>
                <a:schemeClr val="bg1"/>
              </a:solidFill>
            </a:rPr>
            <a:t>Ιούλιος 2020 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bg1"/>
            </a:solidFill>
          </a:endParaRPr>
        </a:p>
      </dsp:txBody>
      <dsp:txXfrm>
        <a:off x="7062265" y="1166529"/>
        <a:ext cx="1506688" cy="777686"/>
      </dsp:txXfrm>
    </dsp:sp>
    <dsp:sp modelId="{91CF829A-0924-4854-9130-9F64F760CD53}">
      <dsp:nvSpPr>
        <dsp:cNvPr id="0" name=""/>
        <dsp:cNvSpPr/>
      </dsp:nvSpPr>
      <dsp:spPr>
        <a:xfrm>
          <a:off x="7726460" y="874897"/>
          <a:ext cx="194421" cy="194421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7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EE192D2-9B7A-4E0C-8947-05DAEA73C49B}" type="datetimeFigureOut">
              <a:rPr lang="el-GR" smtClean="0"/>
              <a:pPr/>
              <a:t>23/7/2020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CF22480-340B-4606-B055-3A67BBDA896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9512" y="548680"/>
            <a:ext cx="8856984" cy="1780108"/>
          </a:xfrm>
        </p:spPr>
        <p:txBody>
          <a:bodyPr>
            <a:normAutofit/>
          </a:bodyPr>
          <a:lstStyle/>
          <a:p>
            <a:r>
              <a:rPr lang="el-GR" b="1" dirty="0" smtClean="0"/>
              <a:t>ΨΗΦΙΑΚΟΣ ΜΕΤΑΣΧΗΜΑΤΙΣΜΟΣ </a:t>
            </a:r>
            <a:br>
              <a:rPr lang="el-GR" b="1" dirty="0" smtClean="0"/>
            </a:br>
            <a:r>
              <a:rPr lang="en-US" b="1" dirty="0" smtClean="0"/>
              <a:t>e-</a:t>
            </a:r>
            <a:r>
              <a:rPr lang="el-GR" b="1" dirty="0" smtClean="0"/>
              <a:t>ΕΦΚΑ</a:t>
            </a:r>
            <a:endParaRPr lang="el-GR" b="1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979712" y="4404072"/>
            <a:ext cx="6400800" cy="1473200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C000"/>
                </a:solidFill>
              </a:rPr>
              <a:t>ΨΗΦΙΑΚΗ ΑΠΟΝΟΜΗ ΣΥΝΤΑΞΗΣ</a:t>
            </a:r>
          </a:p>
          <a:p>
            <a:r>
              <a:rPr lang="el-GR" sz="2800" b="1" dirty="0" smtClean="0">
                <a:solidFill>
                  <a:srgbClr val="FFC000"/>
                </a:solidFill>
              </a:rPr>
              <a:t>ΙΟΥΛΙΟΣ 2020</a:t>
            </a:r>
            <a:endParaRPr lang="el-GR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35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8011054"/>
              </p:ext>
            </p:extLst>
          </p:nvPr>
        </p:nvGraphicFramePr>
        <p:xfrm>
          <a:off x="107504" y="1700808"/>
          <a:ext cx="892899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Α’ Φάση Μετασχηματισμού Απονομής Συντάξεων</a:t>
            </a:r>
            <a:endParaRPr lang="el-GR" dirty="0"/>
          </a:p>
        </p:txBody>
      </p:sp>
      <p:graphicFrame>
        <p:nvGraphicFramePr>
          <p:cNvPr id="6" name="Θέση περιεχομένου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6552738"/>
              </p:ext>
            </p:extLst>
          </p:nvPr>
        </p:nvGraphicFramePr>
        <p:xfrm>
          <a:off x="179512" y="3717032"/>
          <a:ext cx="8712968" cy="1944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xmlns="" val="3256956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Ψηφιακός Μετασχηματισμός Διαδικασίας Απονομής</a:t>
            </a:r>
            <a:endParaRPr lang="el-GR" dirty="0"/>
          </a:p>
        </p:txBody>
      </p:sp>
      <p:graphicFrame>
        <p:nvGraphicFramePr>
          <p:cNvPr id="10" name="Πίνακα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35245776"/>
              </p:ext>
            </p:extLst>
          </p:nvPr>
        </p:nvGraphicFramePr>
        <p:xfrm>
          <a:off x="107504" y="2132856"/>
          <a:ext cx="8856985" cy="33274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944216"/>
                <a:gridCol w="3888432"/>
                <a:gridCol w="3024337"/>
              </a:tblGrid>
              <a:tr h="370840">
                <a:tc>
                  <a:txBody>
                    <a:bodyPr/>
                    <a:lstStyle/>
                    <a:p>
                      <a:endParaRPr lang="el-GR" sz="1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75" lvl="1" indent="0" algn="ctr">
                        <a:buFontTx/>
                        <a:buNone/>
                      </a:pPr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ΜΗΧΑΝΟΓΡΑΦΙΚΗ</a:t>
                      </a:r>
                      <a:r>
                        <a:rPr lang="el-G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l-GR" sz="1600" b="1" dirty="0" smtClean="0">
                          <a:solidFill>
                            <a:schemeClr val="bg1"/>
                          </a:solidFill>
                        </a:rPr>
                        <a:t> ΑΠΟΝΟΜΗ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/>
                        <a:t>ΨΗΦΙΑΚΗ ΑΠΟΝΟΜΗ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ΑΣΦΑΛΙΣΜΕΝΟΣ</a:t>
                      </a:r>
                      <a:r>
                        <a:rPr lang="el-GR" sz="1600" b="1" dirty="0" smtClean="0"/>
                        <a:t> </a:t>
                      </a:r>
                    </a:p>
                    <a:p>
                      <a:pPr algn="ctr"/>
                      <a:endParaRPr lang="el-GR" sz="1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175" lvl="1" indent="0">
                        <a:buFontTx/>
                        <a:buNone/>
                      </a:pPr>
                      <a:r>
                        <a:rPr lang="el-GR" sz="1600" b="0" dirty="0" smtClean="0">
                          <a:solidFill>
                            <a:schemeClr val="bg1"/>
                          </a:solidFill>
                        </a:rPr>
                        <a:t>Συγκέντρωση Δικαιολογητικών</a:t>
                      </a:r>
                      <a:endParaRPr lang="en-US" sz="1600" b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175" lvl="1" indent="0">
                        <a:buFontTx/>
                        <a:buNone/>
                      </a:pPr>
                      <a:r>
                        <a:rPr lang="el-GR" sz="1600" b="0" dirty="0" smtClean="0">
                          <a:solidFill>
                            <a:schemeClr val="bg1"/>
                          </a:solidFill>
                        </a:rPr>
                        <a:t>Υποβολή Αίτησης – Προσκόμιση Δικαιολογητικών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0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0" dirty="0" smtClean="0"/>
                        <a:t>Υποβολή Ηλεκτρονικής Αίτησης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rgbClr val="FFC000"/>
                          </a:solidFill>
                        </a:rPr>
                        <a:t>ΥΠΗΡΕΣΙΕΣ </a:t>
                      </a:r>
                      <a:r>
                        <a:rPr lang="en-US" sz="1600" b="1" dirty="0" smtClean="0">
                          <a:solidFill>
                            <a:srgbClr val="FFC000"/>
                          </a:solidFill>
                        </a:rPr>
                        <a:t>e-E</a:t>
                      </a:r>
                      <a:r>
                        <a:rPr lang="el-GR" sz="1600" b="1" dirty="0" smtClean="0">
                          <a:solidFill>
                            <a:srgbClr val="FFC000"/>
                          </a:solidFill>
                        </a:rPr>
                        <a:t>ΦΚΑ</a:t>
                      </a:r>
                    </a:p>
                    <a:p>
                      <a:pPr algn="ctr"/>
                      <a:endParaRPr lang="el-GR" sz="1600" b="1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1" indent="0">
                        <a:buFontTx/>
                        <a:buNone/>
                      </a:pPr>
                      <a:r>
                        <a:rPr lang="el-GR" sz="1600" dirty="0" smtClean="0">
                          <a:solidFill>
                            <a:schemeClr val="bg1"/>
                          </a:solidFill>
                        </a:rPr>
                        <a:t>Αναμονή να έρθει η σειρά της αίτησης</a:t>
                      </a:r>
                    </a:p>
                    <a:p>
                      <a:pPr marL="0" lvl="1" indent="0">
                        <a:buFontTx/>
                        <a:buNone/>
                      </a:pPr>
                      <a:r>
                        <a:rPr lang="el-GR" sz="1600" dirty="0" smtClean="0">
                          <a:solidFill>
                            <a:schemeClr val="bg1"/>
                          </a:solidFill>
                        </a:rPr>
                        <a:t>Έλεγχος Προϋποθέσεων</a:t>
                      </a:r>
                    </a:p>
                    <a:p>
                      <a:pPr marL="0" lvl="1" indent="0">
                        <a:buFontTx/>
                        <a:buNone/>
                      </a:pPr>
                      <a:r>
                        <a:rPr lang="el-GR" sz="1600" dirty="0" smtClean="0">
                          <a:solidFill>
                            <a:schemeClr val="bg1"/>
                          </a:solidFill>
                        </a:rPr>
                        <a:t>Έκδοση Απόφασης από</a:t>
                      </a:r>
                      <a:r>
                        <a:rPr lang="el-GR" sz="1600" baseline="0" dirty="0" smtClean="0">
                          <a:solidFill>
                            <a:schemeClr val="bg1"/>
                          </a:solidFill>
                        </a:rPr>
                        <a:t> Εισηγητή</a:t>
                      </a:r>
                      <a:endParaRPr lang="el-GR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0" lvl="1" indent="0">
                        <a:buFontTx/>
                        <a:buNone/>
                      </a:pPr>
                      <a:r>
                        <a:rPr lang="el-GR" sz="1600" dirty="0" smtClean="0">
                          <a:solidFill>
                            <a:schemeClr val="bg1"/>
                          </a:solidFill>
                        </a:rPr>
                        <a:t>Οριστικοποίηση Απόφασης</a:t>
                      </a:r>
                    </a:p>
                    <a:p>
                      <a:pPr marL="0" lvl="1" indent="0">
                        <a:buFontTx/>
                        <a:buNone/>
                      </a:pPr>
                      <a:r>
                        <a:rPr lang="el-GR" sz="1600" dirty="0" smtClean="0">
                          <a:solidFill>
                            <a:schemeClr val="bg1"/>
                          </a:solidFill>
                        </a:rPr>
                        <a:t>Αποστολή Απόφασης στον Ασφαλισμένο </a:t>
                      </a:r>
                      <a:endParaRPr lang="el-G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wdDn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l-GR" sz="1600" b="1" dirty="0" smtClean="0"/>
                    </a:p>
                    <a:p>
                      <a:pPr algn="ctr"/>
                      <a:r>
                        <a:rPr lang="el-GR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Σ</a:t>
                      </a:r>
                      <a:r>
                        <a:rPr lang="en-US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Y</a:t>
                      </a:r>
                      <a:r>
                        <a:rPr lang="el-GR" sz="1600" b="1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ΣΤΗΜΑ  «ΑΤΛΑΣ»</a:t>
                      </a:r>
                      <a:endParaRPr lang="el-GR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sz="160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pattFill prst="wdDnDiag">
                      <a:fgClr>
                        <a:schemeClr val="tx1"/>
                      </a:fgClr>
                      <a:bgClr>
                        <a:schemeClr val="bg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marL="90488" lvl="1" indent="0">
                        <a:buFont typeface="+mj-lt"/>
                        <a:buNone/>
                      </a:pPr>
                      <a:r>
                        <a:rPr lang="el-GR" sz="1600" dirty="0" smtClean="0"/>
                        <a:t>Έλεγχος Προϋποθέσεων Έκδοση Απόφασης </a:t>
                      </a:r>
                    </a:p>
                    <a:p>
                      <a:pPr marL="93663" lvl="1" indent="0">
                        <a:buFont typeface="+mj-lt"/>
                        <a:buNone/>
                      </a:pPr>
                      <a:r>
                        <a:rPr lang="el-GR" sz="1600" dirty="0" smtClean="0"/>
                        <a:t>Αποστολή Απόφασης με </a:t>
                      </a:r>
                      <a:r>
                        <a:rPr lang="en-US" sz="1600" dirty="0" smtClean="0"/>
                        <a:t>email</a:t>
                      </a:r>
                      <a:r>
                        <a:rPr lang="el-GR" sz="1600" dirty="0" smtClean="0"/>
                        <a:t> </a:t>
                      </a:r>
                      <a:endParaRPr lang="el-GR" sz="1600" b="1" dirty="0" smtClean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0023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79512" y="1883965"/>
            <a:ext cx="4392489" cy="4065315"/>
          </a:xfrm>
        </p:spPr>
        <p:txBody>
          <a:bodyPr>
            <a:noAutofit/>
          </a:bodyPr>
          <a:lstStyle/>
          <a:p>
            <a:pPr marL="457200" indent="-457200">
              <a:buClr>
                <a:srgbClr val="FFFF00"/>
              </a:buClr>
              <a:buFont typeface="+mj-lt"/>
              <a:buAutoNum type="arabicPeriod"/>
            </a:pPr>
            <a:r>
              <a:rPr lang="el-GR" sz="2600" b="1" dirty="0" smtClean="0">
                <a:solidFill>
                  <a:srgbClr val="FFFF00"/>
                </a:solidFill>
              </a:rPr>
              <a:t>Ληξιαρχική Πράξη Θανάτου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/>
            </a:pPr>
            <a:r>
              <a:rPr lang="el-GR" sz="2600" b="1" dirty="0" smtClean="0">
                <a:solidFill>
                  <a:srgbClr val="FFFF00"/>
                </a:solidFill>
              </a:rPr>
              <a:t>Πιστοποιητικό Οικογενειακής Κατάστασης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/>
            </a:pPr>
            <a:r>
              <a:rPr lang="el-GR" sz="2600" b="1" dirty="0">
                <a:solidFill>
                  <a:srgbClr val="FFFF00"/>
                </a:solidFill>
              </a:rPr>
              <a:t>Αντίγραφο ή απόσπασμα Ληξιαρχικής Πράξης Γάμου</a:t>
            </a:r>
            <a:endParaRPr lang="el-GR" sz="2600" b="1" dirty="0" smtClean="0">
              <a:solidFill>
                <a:srgbClr val="FFFF00"/>
              </a:solidFill>
            </a:endParaRPr>
          </a:p>
          <a:p>
            <a:pPr marL="457200" indent="-457200">
              <a:buClr>
                <a:srgbClr val="FFFF00"/>
              </a:buClr>
              <a:buFont typeface="+mj-lt"/>
              <a:buAutoNum type="arabicPeriod"/>
            </a:pPr>
            <a:r>
              <a:rPr lang="el-GR" sz="2600" b="1" dirty="0">
                <a:solidFill>
                  <a:srgbClr val="FFFF00"/>
                </a:solidFill>
              </a:rPr>
              <a:t>Πιστοποιητικό Εγγυτέρων </a:t>
            </a:r>
            <a:r>
              <a:rPr lang="el-GR" sz="2600" b="1" dirty="0" smtClean="0">
                <a:solidFill>
                  <a:srgbClr val="FFFF00"/>
                </a:solidFill>
              </a:rPr>
              <a:t>Συγγενών</a:t>
            </a:r>
            <a:endParaRPr lang="el-GR" sz="2600" b="1" dirty="0">
              <a:solidFill>
                <a:srgbClr val="FFFF00"/>
              </a:solidFill>
            </a:endParaRPr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>Απαιτούμενα Δικαιολογητικά </a:t>
            </a:r>
            <a:r>
              <a:rPr lang="el-GR" b="1" dirty="0" smtClean="0">
                <a:solidFill>
                  <a:srgbClr val="FF0000"/>
                </a:solidFill>
              </a:rPr>
              <a:t>(Παρελθόν)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" name="Θέση περιεχομένου 1"/>
          <p:cNvSpPr txBox="1">
            <a:spLocks/>
          </p:cNvSpPr>
          <p:nvPr/>
        </p:nvSpPr>
        <p:spPr>
          <a:xfrm>
            <a:off x="4572000" y="1844824"/>
            <a:ext cx="4464495" cy="41044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Clr>
                <a:srgbClr val="FFFF00"/>
              </a:buClr>
              <a:buFont typeface="+mj-lt"/>
              <a:buAutoNum type="arabicPeriod" startAt="5"/>
            </a:pPr>
            <a:r>
              <a:rPr lang="el-GR" sz="2600" b="1" dirty="0">
                <a:solidFill>
                  <a:srgbClr val="FFFF00"/>
                </a:solidFill>
              </a:rPr>
              <a:t>Πιστοποιητικό </a:t>
            </a:r>
            <a:r>
              <a:rPr lang="el-GR" sz="2600" b="1" dirty="0" smtClean="0">
                <a:solidFill>
                  <a:srgbClr val="FFFF00"/>
                </a:solidFill>
              </a:rPr>
              <a:t>μη </a:t>
            </a:r>
            <a:r>
              <a:rPr lang="el-GR" sz="2600" b="1" dirty="0">
                <a:solidFill>
                  <a:srgbClr val="FFFF00"/>
                </a:solidFill>
              </a:rPr>
              <a:t>λύσεως </a:t>
            </a:r>
            <a:r>
              <a:rPr lang="el-GR" sz="2600" b="1" dirty="0" smtClean="0">
                <a:solidFill>
                  <a:srgbClr val="FFFF00"/>
                </a:solidFill>
              </a:rPr>
              <a:t>γάμου (Πρωτοδικείου)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 startAt="5"/>
            </a:pPr>
            <a:r>
              <a:rPr lang="el-GR" sz="2600" b="1" dirty="0" smtClean="0">
                <a:solidFill>
                  <a:srgbClr val="FFFF00"/>
                </a:solidFill>
              </a:rPr>
              <a:t> Φωτοτυπία Ταυτότητας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 startAt="5"/>
            </a:pPr>
            <a:r>
              <a:rPr lang="el-GR" sz="2600" b="1" dirty="0" smtClean="0">
                <a:solidFill>
                  <a:srgbClr val="FFFF00"/>
                </a:solidFill>
              </a:rPr>
              <a:t>Φωτοτυπία Τραπεζικού Βιβλιαρίου 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 startAt="5"/>
            </a:pPr>
            <a:r>
              <a:rPr lang="el-GR" sz="2600" b="1" dirty="0" smtClean="0">
                <a:solidFill>
                  <a:srgbClr val="FFFF00"/>
                </a:solidFill>
              </a:rPr>
              <a:t>Πρωτότυπα ασφαλιστικά στοιχεία </a:t>
            </a:r>
          </a:p>
          <a:p>
            <a:pPr marL="457200" indent="-457200">
              <a:buClr>
                <a:srgbClr val="FFFF00"/>
              </a:buClr>
              <a:buFont typeface="+mj-lt"/>
              <a:buAutoNum type="arabicPeriod" startAt="5"/>
            </a:pPr>
            <a:r>
              <a:rPr lang="el-GR" sz="2600" b="1" dirty="0" smtClean="0">
                <a:solidFill>
                  <a:srgbClr val="FFFF00"/>
                </a:solidFill>
              </a:rPr>
              <a:t>Φωτοαντίγραφο Εκκαθαριστικού Σημειώματος</a:t>
            </a:r>
          </a:p>
        </p:txBody>
      </p:sp>
    </p:spTree>
    <p:extLst>
      <p:ext uri="{BB962C8B-B14F-4D97-AF65-F5344CB8AC3E}">
        <p14:creationId xmlns:p14="http://schemas.microsoft.com/office/powerpoint/2010/main" xmlns="" val="1676278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Απαιτούμενα Δικαιολογητικά Σύστημα «ΑΤΛΑΣ»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xmlns="" val="376511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Διαλειτουργικότητα</a:t>
            </a:r>
            <a:endParaRPr lang="el-GR" dirty="0"/>
          </a:p>
        </p:txBody>
      </p:sp>
      <p:grpSp>
        <p:nvGrpSpPr>
          <p:cNvPr id="20" name="Ομάδα 19"/>
          <p:cNvGrpSpPr/>
          <p:nvPr/>
        </p:nvGrpSpPr>
        <p:grpSpPr>
          <a:xfrm>
            <a:off x="1331640" y="1628800"/>
            <a:ext cx="5832648" cy="4959599"/>
            <a:chOff x="1331640" y="1925785"/>
            <a:chExt cx="5076564" cy="4959599"/>
          </a:xfrm>
        </p:grpSpPr>
        <p:pic>
          <p:nvPicPr>
            <p:cNvPr id="6" name="Εικόνα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BEBA8EAE-BF5A-486C-A8C5-ECC9F3942E4B}">
                  <a14:imgProps xmlns:a14="http://schemas.microsoft.com/office/drawing/2010/main" xmlns="">
                    <a14:imgLayer r:embed="rId4">
                      <a14:imgEffect>
                        <a14:saturation sat="2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14024"/>
            <a:stretch/>
          </p:blipFill>
          <p:spPr>
            <a:xfrm>
              <a:off x="1331640" y="1925785"/>
              <a:ext cx="5076564" cy="4959599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4716016" y="4221088"/>
              <a:ext cx="8107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chemeClr val="bg1"/>
                  </a:solidFill>
                </a:rPr>
                <a:t>ΓΓΠΣΔΔ</a:t>
              </a:r>
              <a:endParaRPr lang="el-GR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60032" y="6267751"/>
              <a:ext cx="93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  ΕΛ.ΑΣ.</a:t>
              </a:r>
              <a:endParaRPr lang="el-GR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987824" y="6195743"/>
              <a:ext cx="1800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ΔΗΜΟΤΟΛΟΓΙΟ</a:t>
              </a:r>
              <a:endParaRPr lang="el-GR" b="1" dirty="0"/>
            </a:p>
          </p:txBody>
        </p:sp>
        <p:sp>
          <p:nvSpPr>
            <p:cNvPr id="18" name="Ορθογώνιο 17"/>
            <p:cNvSpPr/>
            <p:nvPr/>
          </p:nvSpPr>
          <p:spPr>
            <a:xfrm>
              <a:off x="5112060" y="5013176"/>
              <a:ext cx="1296144" cy="669558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Ορθογώνιο 22"/>
            <p:cNvSpPr/>
            <p:nvPr/>
          </p:nvSpPr>
          <p:spPr>
            <a:xfrm>
              <a:off x="5724128" y="5661248"/>
              <a:ext cx="684076" cy="669558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871700" y="5835703"/>
              <a:ext cx="14761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ΛΗΞΙΑΡΧΕΙΟ </a:t>
              </a:r>
              <a:endParaRPr lang="el-GR" b="1" dirty="0"/>
            </a:p>
          </p:txBody>
        </p:sp>
        <p:sp>
          <p:nvSpPr>
            <p:cNvPr id="25" name="Ορθογώνιο 24"/>
            <p:cNvSpPr/>
            <p:nvPr/>
          </p:nvSpPr>
          <p:spPr>
            <a:xfrm>
              <a:off x="5508104" y="4343618"/>
              <a:ext cx="900100" cy="669558"/>
            </a:xfrm>
            <a:prstGeom prst="rect">
              <a:avLst/>
            </a:prstGeom>
            <a:gradFill>
              <a:gsLst>
                <a:gs pos="0">
                  <a:schemeClr val="bg1">
                    <a:lumMod val="9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475656" y="5310161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/>
                <a:t>Ε.Ε.Τ.</a:t>
              </a:r>
              <a:endParaRPr lang="el-GR" b="1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995936" y="2636912"/>
              <a:ext cx="86409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b="1" dirty="0" smtClean="0">
                  <a:solidFill>
                    <a:schemeClr val="bg2">
                      <a:lumMod val="50000"/>
                    </a:schemeClr>
                  </a:solidFill>
                </a:rPr>
                <a:t>«ΑΤΛΑΣ»</a:t>
              </a:r>
              <a:endParaRPr lang="el-GR" sz="1600" b="1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97855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Επόμενες Φάσεις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50333162"/>
              </p:ext>
            </p:extLst>
          </p:nvPr>
        </p:nvGraphicFramePr>
        <p:xfrm>
          <a:off x="323529" y="2674938"/>
          <a:ext cx="8424934" cy="310896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5256583"/>
                <a:gridCol w="1584176"/>
                <a:gridCol w="15841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ΚΑΤΗΓΟΡΙΑ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ΠΙΛΟΤΙΚΗ</a:t>
                      </a:r>
                      <a:r>
                        <a:rPr lang="el-GR" baseline="0" dirty="0" smtClean="0"/>
                        <a:t> ΛΕΙΤΟΥΡΓΙΑ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ΠΑΡΑΓΩΓΙΚΗ ΛΕΙΤΟΥΡΓΙΑ</a:t>
                      </a:r>
                      <a:endParaRPr lang="el-G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ΣΥΝΤΑΞΕΙΣ ΑΝΑΠΗΡΙΑΣ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ΣΥΝΤΑΞΕΙΣ ΓΗΡΑΤΟΣ ΥΓΕΙΟΝΟΜΙΚΩΝ (</a:t>
                      </a:r>
                      <a:r>
                        <a:rPr lang="el-GR" baseline="0" dirty="0" err="1" smtClean="0">
                          <a:solidFill>
                            <a:srgbClr val="002060"/>
                          </a:solidFill>
                        </a:rPr>
                        <a:t>τ.ΤΣΑΥ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el-GR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ΔΕΚΕΜΒΡΙΟΣ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 2020</a:t>
                      </a:r>
                      <a:endParaRPr lang="el-GR" dirty="0" smtClean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ΜΑΡΤΙΟΣ   2021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ΣΥΝΤΑΞΕΙΣ ΓΗΡΑΤΟΣ ΜΙΣΘΩΤΩΝ (</a:t>
                      </a:r>
                      <a:r>
                        <a:rPr lang="el-GR" dirty="0" err="1" smtClean="0">
                          <a:solidFill>
                            <a:srgbClr val="002060"/>
                          </a:solidFill>
                        </a:rPr>
                        <a:t>τ.ΙΚΑ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ΣΥΝΤΑΞΕΙΣ ΓΗΡΑΤΟΣ ΔΗΜΟΣΙΟΥ</a:t>
                      </a:r>
                    </a:p>
                    <a:p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ΣΥΝΤΑΞΕΙΣ ΓΗΡΑΤΟΣ ΜΗΧΑΝΙΚΩΝ (</a:t>
                      </a:r>
                      <a:r>
                        <a:rPr lang="el-GR" dirty="0" err="1" smtClean="0">
                          <a:solidFill>
                            <a:srgbClr val="002060"/>
                          </a:solidFill>
                        </a:rPr>
                        <a:t>τ.ΤΣΜΕΔΕ</a:t>
                      </a:r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ΑΠΡΙΛΙΟΣ 2021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ΙΟΥΛΙΟΣ    2021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ΣΥΝΤΑΞΕΙΣ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 ΓΗΡΑΤΟΣ Ελ. ΕΠΑΓΓΕΛΜΑΤΙΩΝ (</a:t>
                      </a:r>
                      <a:r>
                        <a:rPr lang="el-GR" baseline="0" dirty="0" err="1" smtClean="0">
                          <a:solidFill>
                            <a:srgbClr val="002060"/>
                          </a:solidFill>
                        </a:rPr>
                        <a:t>τ.ΟΑΕΕ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ΣΥΝΤΑΞΕΙΣ ΓΗΡΑΤΟΣ ΝΟΜΙΚΩΝ (</a:t>
                      </a:r>
                      <a:r>
                        <a:rPr lang="el-GR" baseline="0" dirty="0" err="1" smtClean="0">
                          <a:solidFill>
                            <a:srgbClr val="002060"/>
                          </a:solidFill>
                        </a:rPr>
                        <a:t>τ.ΤΑΝ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)</a:t>
                      </a:r>
                    </a:p>
                    <a:p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ΣΥΝΤΑΞΕΙΣ ΓΗΡΑΤΟΣ τ. ΕΤΑΠ-ΜΜΕ</a:t>
                      </a: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ΙΟΥΛΙΟΣ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    2021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2060"/>
                          </a:solidFill>
                        </a:rPr>
                        <a:t>ΝΟΕΜΒΡΙΟΣ</a:t>
                      </a:r>
                      <a:r>
                        <a:rPr lang="el-GR" baseline="0" dirty="0" smtClean="0">
                          <a:solidFill>
                            <a:srgbClr val="002060"/>
                          </a:solidFill>
                        </a:rPr>
                        <a:t> 2021</a:t>
                      </a:r>
                      <a:endParaRPr lang="el-G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081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υματομορφή">
  <a:themeElements>
    <a:clrScheme name="Κυματομορφή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Κυματομορφή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Κυματομορφή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4419</TotalTime>
  <Words>215</Words>
  <Application>Microsoft Office PowerPoint</Application>
  <PresentationFormat>Προβολή στην οθόνη 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Κυματομορφή</vt:lpstr>
      <vt:lpstr>ΨΗΦΙΑΚΟΣ ΜΕΤΑΣΧΗΜΑΤΙΣΜΟΣ  e-ΕΦΚΑ</vt:lpstr>
      <vt:lpstr>Α’ Φάση Μετασχηματισμού Απονομής Συντάξεων</vt:lpstr>
      <vt:lpstr>Ψηφιακός Μετασχηματισμός Διαδικασίας Απονομής</vt:lpstr>
      <vt:lpstr>Απαιτούμενα Δικαιολογητικά (Παρελθόν)</vt:lpstr>
      <vt:lpstr>Απαιτούμενα Δικαιολογητικά Σύστημα «ΑΤΛΑΣ»</vt:lpstr>
      <vt:lpstr>Διαλειτουργικότητα</vt:lpstr>
      <vt:lpstr>Επόμενες Φάσεις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halaris</dc:creator>
  <cp:lastModifiedBy>grtypoy</cp:lastModifiedBy>
  <cp:revision>46</cp:revision>
  <dcterms:created xsi:type="dcterms:W3CDTF">2020-07-19T10:06:34Z</dcterms:created>
  <dcterms:modified xsi:type="dcterms:W3CDTF">2020-07-23T09:53:43Z</dcterms:modified>
</cp:coreProperties>
</file>